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434" r:id="rId2"/>
    <p:sldId id="396" r:id="rId3"/>
    <p:sldId id="435" r:id="rId4"/>
    <p:sldId id="467" r:id="rId5"/>
    <p:sldId id="466" r:id="rId6"/>
    <p:sldId id="436" r:id="rId7"/>
    <p:sldId id="399" r:id="rId8"/>
    <p:sldId id="400" r:id="rId9"/>
    <p:sldId id="401" r:id="rId10"/>
    <p:sldId id="402" r:id="rId11"/>
    <p:sldId id="403" r:id="rId12"/>
    <p:sldId id="404" r:id="rId13"/>
    <p:sldId id="433" r:id="rId14"/>
    <p:sldId id="408" r:id="rId15"/>
    <p:sldId id="409" r:id="rId16"/>
    <p:sldId id="410" r:id="rId17"/>
    <p:sldId id="411" r:id="rId18"/>
    <p:sldId id="437" r:id="rId19"/>
    <p:sldId id="412" r:id="rId20"/>
    <p:sldId id="427" r:id="rId21"/>
    <p:sldId id="413" r:id="rId22"/>
    <p:sldId id="414" r:id="rId23"/>
    <p:sldId id="428" r:id="rId24"/>
    <p:sldId id="429" r:id="rId25"/>
    <p:sldId id="431" r:id="rId26"/>
    <p:sldId id="454" r:id="rId27"/>
    <p:sldId id="468" r:id="rId28"/>
    <p:sldId id="438" r:id="rId29"/>
    <p:sldId id="415" r:id="rId30"/>
    <p:sldId id="452" r:id="rId31"/>
    <p:sldId id="455" r:id="rId32"/>
    <p:sldId id="456" r:id="rId33"/>
    <p:sldId id="457" r:id="rId34"/>
    <p:sldId id="469" r:id="rId35"/>
    <p:sldId id="442" r:id="rId36"/>
    <p:sldId id="417" r:id="rId37"/>
    <p:sldId id="453" r:id="rId38"/>
    <p:sldId id="458" r:id="rId39"/>
    <p:sldId id="459" r:id="rId40"/>
    <p:sldId id="460" r:id="rId41"/>
    <p:sldId id="470" r:id="rId42"/>
    <p:sldId id="432" r:id="rId43"/>
    <p:sldId id="446" r:id="rId44"/>
    <p:sldId id="461" r:id="rId45"/>
    <p:sldId id="471" r:id="rId46"/>
    <p:sldId id="464" r:id="rId47"/>
    <p:sldId id="447" r:id="rId48"/>
    <p:sldId id="398" r:id="rId49"/>
    <p:sldId id="420" r:id="rId50"/>
    <p:sldId id="421" r:id="rId51"/>
    <p:sldId id="422" r:id="rId52"/>
    <p:sldId id="423" r:id="rId53"/>
    <p:sldId id="424" r:id="rId5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by Wang" initials="AW"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FD9"/>
    <a:srgbClr val="EDDFB4"/>
    <a:srgbClr val="F9F4E6"/>
    <a:srgbClr val="E7E7E7"/>
    <a:srgbClr val="439539"/>
    <a:srgbClr val="E9ECF3"/>
    <a:srgbClr val="CD222A"/>
    <a:srgbClr val="3B4550"/>
    <a:srgbClr val="A8CAE2"/>
    <a:srgbClr val="CD2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63" autoAdjust="0"/>
    <p:restoredTop sz="91989"/>
  </p:normalViewPr>
  <p:slideViewPr>
    <p:cSldViewPr snapToGrid="0" snapToObjects="1">
      <p:cViewPr varScale="1">
        <p:scale>
          <a:sx n="100" d="100"/>
          <a:sy n="100" d="100"/>
        </p:scale>
        <p:origin x="2264" y="168"/>
      </p:cViewPr>
      <p:guideLst>
        <p:guide orient="horz" pos="2160"/>
        <p:guide pos="3840"/>
      </p:guideLst>
    </p:cSldViewPr>
  </p:slideViewPr>
  <p:notesTextViewPr>
    <p:cViewPr>
      <p:scale>
        <a:sx n="1" d="1"/>
        <a:sy n="1" d="1"/>
      </p:scale>
      <p:origin x="0" y="0"/>
    </p:cViewPr>
  </p:notesTextViewPr>
  <p:sorterViewPr>
    <p:cViewPr>
      <p:scale>
        <a:sx n="152" d="100"/>
        <a:sy n="152" d="100"/>
      </p:scale>
      <p:origin x="0" y="0"/>
    </p:cViewPr>
  </p:sorterViewPr>
  <p:notesViewPr>
    <p:cSldViewPr snapToGrid="0" snapToObjects="1">
      <p:cViewPr varScale="1">
        <p:scale>
          <a:sx n="160" d="100"/>
          <a:sy n="160" d="100"/>
        </p:scale>
        <p:origin x="523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B95C898-236D-AF4E-B7F0-CE8F09C2E9C6}" type="datetimeFigureOut">
              <a:rPr lang="en-GB" smtClean="0"/>
              <a:pPr/>
              <a:t>06/07/2018</a:t>
            </a:fld>
            <a:endParaRPr lang="en-GB"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29F621E-E46D-6045-8D8A-AD61FE338EBA}" type="slidenum">
              <a:rPr lang="en-GB" smtClean="0"/>
              <a:pPr/>
              <a:t>‹nr.›</a:t>
            </a:fld>
            <a:endParaRPr lang="en-GB" dirty="0"/>
          </a:p>
        </p:txBody>
      </p:sp>
    </p:spTree>
    <p:extLst>
      <p:ext uri="{BB962C8B-B14F-4D97-AF65-F5344CB8AC3E}">
        <p14:creationId xmlns:p14="http://schemas.microsoft.com/office/powerpoint/2010/main" val="1216295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Pladsholder til diasbillede 1">
            <a:extLst>
              <a:ext uri="{FF2B5EF4-FFF2-40B4-BE49-F238E27FC236}">
                <a16:creationId xmlns:a16="http://schemas.microsoft.com/office/drawing/2014/main" id="{07129392-7368-0042-8B53-D425ACADA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Pladsholder til noter 2">
            <a:extLst>
              <a:ext uri="{FF2B5EF4-FFF2-40B4-BE49-F238E27FC236}">
                <a16:creationId xmlns:a16="http://schemas.microsoft.com/office/drawing/2014/main" id="{EA81F3BE-9A66-1849-B387-034D7C2D39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a:ea typeface="ＭＳ Ｐゴシック" panose="020B0600070205080204" pitchFamily="34" charset="-128"/>
            </a:endParaRPr>
          </a:p>
        </p:txBody>
      </p:sp>
      <p:sp>
        <p:nvSpPr>
          <p:cNvPr id="6147" name="Pladsholder til diasnummer 3">
            <a:extLst>
              <a:ext uri="{FF2B5EF4-FFF2-40B4-BE49-F238E27FC236}">
                <a16:creationId xmlns:a16="http://schemas.microsoft.com/office/drawing/2014/main" id="{391FB10D-3DAF-5247-9AC4-16B28780B1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133AFE-2E68-0F4F-A893-A21460BF5FF1}" type="slidenum">
              <a:rPr lang="da-DK" altLang="da-DK" smtClean="0"/>
              <a:pPr/>
              <a:t>7</a:t>
            </a:fld>
            <a:endParaRPr lang="da-DK" altLang="da-DK"/>
          </a:p>
        </p:txBody>
      </p:sp>
    </p:spTree>
    <p:extLst>
      <p:ext uri="{BB962C8B-B14F-4D97-AF65-F5344CB8AC3E}">
        <p14:creationId xmlns:p14="http://schemas.microsoft.com/office/powerpoint/2010/main" val="90966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29F621E-E46D-6045-8D8A-AD61FE338EBA}" type="slidenum">
              <a:rPr lang="en-GB" smtClean="0"/>
              <a:pPr/>
              <a:t>19</a:t>
            </a:fld>
            <a:endParaRPr lang="en-GB" dirty="0"/>
          </a:p>
        </p:txBody>
      </p:sp>
    </p:spTree>
    <p:extLst>
      <p:ext uri="{BB962C8B-B14F-4D97-AF65-F5344CB8AC3E}">
        <p14:creationId xmlns:p14="http://schemas.microsoft.com/office/powerpoint/2010/main" val="71315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29F621E-E46D-6045-8D8A-AD61FE338EBA}" type="slidenum">
              <a:rPr lang="en-GB" smtClean="0"/>
              <a:pPr/>
              <a:t>20</a:t>
            </a:fld>
            <a:endParaRPr lang="en-GB" dirty="0"/>
          </a:p>
        </p:txBody>
      </p:sp>
    </p:spTree>
    <p:extLst>
      <p:ext uri="{BB962C8B-B14F-4D97-AF65-F5344CB8AC3E}">
        <p14:creationId xmlns:p14="http://schemas.microsoft.com/office/powerpoint/2010/main" val="6749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29F621E-E46D-6045-8D8A-AD61FE338EBA}" type="slidenum">
              <a:rPr lang="en-GB" smtClean="0"/>
              <a:pPr/>
              <a:t>22</a:t>
            </a:fld>
            <a:endParaRPr lang="en-GB" dirty="0"/>
          </a:p>
        </p:txBody>
      </p:sp>
    </p:spTree>
    <p:extLst>
      <p:ext uri="{BB962C8B-B14F-4D97-AF65-F5344CB8AC3E}">
        <p14:creationId xmlns:p14="http://schemas.microsoft.com/office/powerpoint/2010/main" val="131921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29F621E-E46D-6045-8D8A-AD61FE338EBA}" type="slidenum">
              <a:rPr lang="en-GB" smtClean="0"/>
              <a:pPr/>
              <a:t>28</a:t>
            </a:fld>
            <a:endParaRPr lang="en-GB" dirty="0"/>
          </a:p>
        </p:txBody>
      </p:sp>
    </p:spTree>
    <p:extLst>
      <p:ext uri="{BB962C8B-B14F-4D97-AF65-F5344CB8AC3E}">
        <p14:creationId xmlns:p14="http://schemas.microsoft.com/office/powerpoint/2010/main" val="105885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a:r>
            <a:r>
              <a:rPr lang="da-DK" dirty="0" err="1"/>
              <a:t>introducing</a:t>
            </a:r>
            <a:r>
              <a:rPr lang="da-DK" dirty="0"/>
              <a:t> the game or for </a:t>
            </a:r>
            <a:r>
              <a:rPr lang="da-DK" dirty="0" err="1"/>
              <a:t>presenting</a:t>
            </a:r>
            <a:r>
              <a:rPr lang="da-DK" dirty="0"/>
              <a:t> the game for </a:t>
            </a:r>
            <a:r>
              <a:rPr lang="da-DK" dirty="0" err="1"/>
              <a:t>internal</a:t>
            </a:r>
            <a:r>
              <a:rPr lang="da-DK" dirty="0"/>
              <a:t> or </a:t>
            </a:r>
            <a:r>
              <a:rPr lang="da-DK" dirty="0" err="1"/>
              <a:t>external</a:t>
            </a:r>
            <a:r>
              <a:rPr lang="da-DK" dirty="0"/>
              <a:t> </a:t>
            </a:r>
            <a:r>
              <a:rPr lang="da-DK" dirty="0" err="1"/>
              <a:t>customers</a:t>
            </a:r>
            <a:r>
              <a:rPr lang="da-DK" dirty="0"/>
              <a:t>.</a:t>
            </a:r>
          </a:p>
        </p:txBody>
      </p:sp>
      <p:sp>
        <p:nvSpPr>
          <p:cNvPr id="4" name="Pladsholder til slidenummer 3"/>
          <p:cNvSpPr>
            <a:spLocks noGrp="1"/>
          </p:cNvSpPr>
          <p:nvPr>
            <p:ph type="sldNum" sz="quarter" idx="10"/>
          </p:nvPr>
        </p:nvSpPr>
        <p:spPr/>
        <p:txBody>
          <a:bodyPr/>
          <a:lstStyle/>
          <a:p>
            <a:fld id="{429F621E-E46D-6045-8D8A-AD61FE338EBA}" type="slidenum">
              <a:rPr lang="en-GB" smtClean="0"/>
              <a:pPr/>
              <a:t>48</a:t>
            </a:fld>
            <a:endParaRPr lang="en-GB" dirty="0"/>
          </a:p>
        </p:txBody>
      </p:sp>
    </p:spTree>
    <p:extLst>
      <p:ext uri="{BB962C8B-B14F-4D97-AF65-F5344CB8AC3E}">
        <p14:creationId xmlns:p14="http://schemas.microsoft.com/office/powerpoint/2010/main" val="3383276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fld id="{429F621E-E46D-6045-8D8A-AD61FE338EBA}" type="slidenum">
              <a:rPr lang="en-GB" smtClean="0"/>
              <a:pPr/>
              <a:t>51</a:t>
            </a:fld>
            <a:endParaRPr lang="en-GB" dirty="0"/>
          </a:p>
        </p:txBody>
      </p:sp>
    </p:spTree>
    <p:extLst>
      <p:ext uri="{BB962C8B-B14F-4D97-AF65-F5344CB8AC3E}">
        <p14:creationId xmlns:p14="http://schemas.microsoft.com/office/powerpoint/2010/main" val="324084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ladsholder til slidebillede 1">
            <a:extLst>
              <a:ext uri="{FF2B5EF4-FFF2-40B4-BE49-F238E27FC236}">
                <a16:creationId xmlns:a16="http://schemas.microsoft.com/office/drawing/2014/main" id="{840521BA-E0D8-404B-97DE-DBFCAFCF0A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Pladsholder til noter 2">
            <a:extLst>
              <a:ext uri="{FF2B5EF4-FFF2-40B4-BE49-F238E27FC236}">
                <a16:creationId xmlns:a16="http://schemas.microsoft.com/office/drawing/2014/main" id="{9F0C3583-2592-6246-ABE3-0A0A20E9B7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ea typeface="ＭＳ Ｐゴシック" panose="020B0600070205080204" pitchFamily="34" charset="-128"/>
            </a:endParaRPr>
          </a:p>
        </p:txBody>
      </p:sp>
      <p:sp>
        <p:nvSpPr>
          <p:cNvPr id="32771" name="Pladsholder til slidenummer 3">
            <a:extLst>
              <a:ext uri="{FF2B5EF4-FFF2-40B4-BE49-F238E27FC236}">
                <a16:creationId xmlns:a16="http://schemas.microsoft.com/office/drawing/2014/main" id="{B386D27A-BBDA-F847-8000-C37AD21857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94C21F4-A5C0-5246-9FDB-3B0B3A6FA793}" type="slidenum">
              <a:rPr lang="da-DK" altLang="da-DK" smtClean="0"/>
              <a:pPr/>
              <a:t>53</a:t>
            </a:fld>
            <a:endParaRPr lang="da-DK" altLang="da-DK"/>
          </a:p>
        </p:txBody>
      </p:sp>
    </p:spTree>
    <p:extLst>
      <p:ext uri="{BB962C8B-B14F-4D97-AF65-F5344CB8AC3E}">
        <p14:creationId xmlns:p14="http://schemas.microsoft.com/office/powerpoint/2010/main" val="87592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slide med billede">
    <p:spTree>
      <p:nvGrpSpPr>
        <p:cNvPr id="1" name=""/>
        <p:cNvGrpSpPr/>
        <p:nvPr/>
      </p:nvGrpSpPr>
      <p:grpSpPr>
        <a:xfrm>
          <a:off x="0" y="0"/>
          <a:ext cx="0" cy="0"/>
          <a:chOff x="0" y="0"/>
          <a:chExt cx="0" cy="0"/>
        </a:xfrm>
      </p:grpSpPr>
      <p:sp>
        <p:nvSpPr>
          <p:cNvPr id="7" name="Rectangle 14">
            <a:extLst>
              <a:ext uri="{FF2B5EF4-FFF2-40B4-BE49-F238E27FC236}">
                <a16:creationId xmlns:a16="http://schemas.microsoft.com/office/drawing/2014/main" id="{29493474-512F-1641-A2FF-C02FE83F0701}"/>
              </a:ext>
            </a:extLst>
          </p:cNvPr>
          <p:cNvSpPr/>
          <p:nvPr userDrawn="1"/>
        </p:nvSpPr>
        <p:spPr>
          <a:xfrm>
            <a:off x="0" y="4703974"/>
            <a:ext cx="12192000" cy="2154026"/>
          </a:xfrm>
          <a:prstGeom prst="rect">
            <a:avLst/>
          </a:prstGeom>
          <a:solidFill>
            <a:srgbClr val="F6EF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CF3"/>
              </a:solidFill>
            </a:endParaRPr>
          </a:p>
        </p:txBody>
      </p:sp>
      <p:sp>
        <p:nvSpPr>
          <p:cNvPr id="5" name="Pladsholder til billede 4"/>
          <p:cNvSpPr>
            <a:spLocks noGrp="1"/>
          </p:cNvSpPr>
          <p:nvPr>
            <p:ph type="pic" sz="quarter" idx="11"/>
          </p:nvPr>
        </p:nvSpPr>
        <p:spPr>
          <a:xfrm>
            <a:off x="0" y="0"/>
            <a:ext cx="12192000" cy="4703974"/>
          </a:xfrm>
          <a:solidFill>
            <a:srgbClr val="F6EFD9">
              <a:alpha val="50196"/>
            </a:srgbClr>
          </a:solidFill>
          <a:ln>
            <a:noFill/>
          </a:ln>
        </p:spPr>
        <p:txBody>
          <a:bodyPr anchor="ctr"/>
          <a:lstStyle>
            <a:lvl1pPr marL="0" indent="0" algn="ctr">
              <a:buNone/>
              <a:defRPr sz="1200">
                <a:solidFill>
                  <a:schemeClr val="bg1">
                    <a:lumMod val="50000"/>
                  </a:schemeClr>
                </a:solidFill>
              </a:defRPr>
            </a:lvl1pPr>
          </a:lstStyle>
          <a:p>
            <a:endParaRPr lang="da-DK" dirty="0"/>
          </a:p>
          <a:p>
            <a:endParaRPr lang="da-DK" dirty="0"/>
          </a:p>
          <a:p>
            <a:endParaRPr lang="da-DK" dirty="0"/>
          </a:p>
        </p:txBody>
      </p:sp>
      <p:sp>
        <p:nvSpPr>
          <p:cNvPr id="9" name="Titel 1"/>
          <p:cNvSpPr>
            <a:spLocks noGrp="1"/>
          </p:cNvSpPr>
          <p:nvPr>
            <p:ph type="ctrTitle" hasCustomPrompt="1"/>
          </p:nvPr>
        </p:nvSpPr>
        <p:spPr>
          <a:xfrm>
            <a:off x="671593" y="5176836"/>
            <a:ext cx="10874643" cy="484037"/>
          </a:xfrm>
        </p:spPr>
        <p:txBody>
          <a:bodyPr anchor="t" anchorCtr="0"/>
          <a:lstStyle>
            <a:lvl1pPr algn="l">
              <a:defRPr sz="3600">
                <a:solidFill>
                  <a:schemeClr val="tx2"/>
                </a:solidFill>
              </a:defRPr>
            </a:lvl1pPr>
          </a:lstStyle>
          <a:p>
            <a:r>
              <a:rPr lang="da-DK" dirty="0"/>
              <a:t>KLIK FOR AT REDIGERE I MASTEREN</a:t>
            </a:r>
          </a:p>
        </p:txBody>
      </p:sp>
      <p:sp>
        <p:nvSpPr>
          <p:cNvPr id="11" name="Undertitel 2"/>
          <p:cNvSpPr>
            <a:spLocks noGrp="1"/>
          </p:cNvSpPr>
          <p:nvPr>
            <p:ph type="subTitle" idx="1"/>
          </p:nvPr>
        </p:nvSpPr>
        <p:spPr>
          <a:xfrm>
            <a:off x="671593" y="5695628"/>
            <a:ext cx="10874643" cy="438108"/>
          </a:xfrm>
        </p:spPr>
        <p:txBody>
          <a:bodyPr/>
          <a:lstStyle>
            <a:lvl1pPr marL="0" indent="0" algn="l">
              <a:buNone/>
              <a:defRPr sz="3600" cap="all" baseline="0">
                <a:solidFill>
                  <a:schemeClr val="tx1">
                    <a:lumMod val="50000"/>
                    <a:lumOff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i master</a:t>
            </a:r>
          </a:p>
        </p:txBody>
      </p:sp>
      <p:sp>
        <p:nvSpPr>
          <p:cNvPr id="12" name="Pladsholder til indhold 9"/>
          <p:cNvSpPr>
            <a:spLocks noGrp="1"/>
          </p:cNvSpPr>
          <p:nvPr>
            <p:ph sz="quarter" idx="10"/>
          </p:nvPr>
        </p:nvSpPr>
        <p:spPr>
          <a:xfrm>
            <a:off x="671513" y="6320080"/>
            <a:ext cx="10874724" cy="274449"/>
          </a:xfrm>
        </p:spPr>
        <p:txBody>
          <a:bodyPr/>
          <a:lstStyle>
            <a:lvl1pPr marL="0" indent="0">
              <a:buNone/>
              <a:defRPr sz="1800" i="1">
                <a:solidFill>
                  <a:schemeClr val="bg1">
                    <a:lumMod val="50000"/>
                  </a:schemeClr>
                </a:solidFill>
              </a:defRPr>
            </a:lvl1pPr>
          </a:lstStyle>
          <a:p>
            <a:pPr lvl="0"/>
            <a:r>
              <a:rPr lang="da-DK" dirty="0"/>
              <a:t>Klik for at redigere teksttypografierne i masteren</a:t>
            </a:r>
          </a:p>
        </p:txBody>
      </p:sp>
    </p:spTree>
    <p:extLst>
      <p:ext uri="{BB962C8B-B14F-4D97-AF65-F5344CB8AC3E}">
        <p14:creationId xmlns:p14="http://schemas.microsoft.com/office/powerpoint/2010/main" val="2843439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Titel og indholdsobjekt, farvet baggrund">
    <p:spTree>
      <p:nvGrpSpPr>
        <p:cNvPr id="1" name=""/>
        <p:cNvGrpSpPr/>
        <p:nvPr/>
      </p:nvGrpSpPr>
      <p:grpSpPr>
        <a:xfrm>
          <a:off x="0" y="0"/>
          <a:ext cx="0" cy="0"/>
          <a:chOff x="0" y="0"/>
          <a:chExt cx="0" cy="0"/>
        </a:xfrm>
      </p:grpSpPr>
      <p:sp>
        <p:nvSpPr>
          <p:cNvPr id="5" name="Rektangel 4"/>
          <p:cNvSpPr/>
          <p:nvPr userDrawn="1"/>
        </p:nvSpPr>
        <p:spPr>
          <a:xfrm>
            <a:off x="6090834" y="0"/>
            <a:ext cx="61011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3B4550"/>
              </a:solidFill>
            </a:endParaRPr>
          </a:p>
        </p:txBody>
      </p:sp>
      <p:sp>
        <p:nvSpPr>
          <p:cNvPr id="4" name="Pladsholder til indhold 3"/>
          <p:cNvSpPr>
            <a:spLocks noGrp="1"/>
          </p:cNvSpPr>
          <p:nvPr>
            <p:ph sz="half" idx="2"/>
          </p:nvPr>
        </p:nvSpPr>
        <p:spPr>
          <a:xfrm>
            <a:off x="6438306" y="1661033"/>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Titel 1"/>
          <p:cNvSpPr>
            <a:spLocks noGrp="1"/>
          </p:cNvSpPr>
          <p:nvPr>
            <p:ph type="title" hasCustomPrompt="1"/>
          </p:nvPr>
        </p:nvSpPr>
        <p:spPr>
          <a:xfrm>
            <a:off x="6438306" y="339014"/>
            <a:ext cx="5181600" cy="1087140"/>
          </a:xfrm>
        </p:spPr>
        <p:txBody>
          <a:bodyPr/>
          <a:lstStyle>
            <a:lvl1pPr>
              <a:defRPr>
                <a:solidFill>
                  <a:schemeClr val="bg1"/>
                </a:solidFill>
              </a:defRPr>
            </a:lvl1pPr>
          </a:lstStyle>
          <a:p>
            <a:r>
              <a:rPr lang="da-DK" dirty="0"/>
              <a:t>KLIK FOR AT REDIGERE I MASTEREN</a:t>
            </a:r>
          </a:p>
        </p:txBody>
      </p:sp>
      <p:sp>
        <p:nvSpPr>
          <p:cNvPr id="9" name="Pladsholder til billede 5"/>
          <p:cNvSpPr>
            <a:spLocks noGrp="1"/>
          </p:cNvSpPr>
          <p:nvPr>
            <p:ph type="pic" sz="quarter" idx="10"/>
          </p:nvPr>
        </p:nvSpPr>
        <p:spPr>
          <a:xfrm>
            <a:off x="0" y="0"/>
            <a:ext cx="6083300" cy="6858000"/>
          </a:xfrm>
          <a:solidFill>
            <a:srgbClr val="F6EFD9">
              <a:alpha val="50196"/>
            </a:srgbClr>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9481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 og titel">
    <p:spTree>
      <p:nvGrpSpPr>
        <p:cNvPr id="1" name=""/>
        <p:cNvGrpSpPr/>
        <p:nvPr/>
      </p:nvGrpSpPr>
      <p:grpSpPr>
        <a:xfrm>
          <a:off x="0" y="0"/>
          <a:ext cx="0" cy="0"/>
          <a:chOff x="0" y="0"/>
          <a:chExt cx="0" cy="0"/>
        </a:xfrm>
      </p:grpSpPr>
      <p:sp>
        <p:nvSpPr>
          <p:cNvPr id="7" name="Rektangel 6"/>
          <p:cNvSpPr/>
          <p:nvPr userDrawn="1"/>
        </p:nvSpPr>
        <p:spPr>
          <a:xfrm>
            <a:off x="0" y="5623560"/>
            <a:ext cx="12192000" cy="1234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hasCustomPrompt="1"/>
          </p:nvPr>
        </p:nvSpPr>
        <p:spPr>
          <a:xfrm>
            <a:off x="643180" y="5706542"/>
            <a:ext cx="10895308" cy="1087140"/>
          </a:xfrm>
        </p:spPr>
        <p:txBody>
          <a:bodyPr/>
          <a:lstStyle>
            <a:lvl1pPr>
              <a:defRPr>
                <a:solidFill>
                  <a:schemeClr val="bg1"/>
                </a:solidFill>
              </a:defRPr>
            </a:lvl1pPr>
          </a:lstStyle>
          <a:p>
            <a:r>
              <a:rPr lang="da-DK" dirty="0"/>
              <a:t>KLIK FOR AT REDIGERE I MASTEREN</a:t>
            </a:r>
          </a:p>
        </p:txBody>
      </p:sp>
      <p:sp>
        <p:nvSpPr>
          <p:cNvPr id="4" name="Pladsholder til billede 3"/>
          <p:cNvSpPr>
            <a:spLocks noGrp="1"/>
          </p:cNvSpPr>
          <p:nvPr>
            <p:ph type="pic" sz="quarter" idx="10"/>
          </p:nvPr>
        </p:nvSpPr>
        <p:spPr>
          <a:xfrm>
            <a:off x="0" y="635"/>
            <a:ext cx="12192000" cy="5622925"/>
          </a:xfrm>
          <a:solidFill>
            <a:srgbClr val="F6EFD9">
              <a:alpha val="50196"/>
            </a:srgbClr>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1001467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dside model">
    <p:spTree>
      <p:nvGrpSpPr>
        <p:cNvPr id="1" name=""/>
        <p:cNvGrpSpPr/>
        <p:nvPr/>
      </p:nvGrpSpPr>
      <p:grpSpPr>
        <a:xfrm>
          <a:off x="0" y="0"/>
          <a:ext cx="0" cy="0"/>
          <a:chOff x="0" y="0"/>
          <a:chExt cx="0" cy="0"/>
        </a:xfrm>
      </p:grpSpPr>
      <p:sp>
        <p:nvSpPr>
          <p:cNvPr id="3" name="Rektangel 2"/>
          <p:cNvSpPr/>
          <p:nvPr userDrawn="1"/>
        </p:nvSpPr>
        <p:spPr>
          <a:xfrm>
            <a:off x="0" y="1234440"/>
            <a:ext cx="12192000" cy="562355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p:cNvSpPr/>
          <p:nvPr userDrawn="1"/>
        </p:nvSpPr>
        <p:spPr>
          <a:xfrm>
            <a:off x="0" y="0"/>
            <a:ext cx="12192000" cy="1234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27303A"/>
              </a:solidFill>
            </a:endParaRPr>
          </a:p>
        </p:txBody>
      </p:sp>
      <p:sp>
        <p:nvSpPr>
          <p:cNvPr id="4" name="Pladsholder til billede 3"/>
          <p:cNvSpPr>
            <a:spLocks noGrp="1"/>
          </p:cNvSpPr>
          <p:nvPr>
            <p:ph type="pic" sz="quarter" idx="10"/>
          </p:nvPr>
        </p:nvSpPr>
        <p:spPr>
          <a:xfrm>
            <a:off x="0" y="1234440"/>
            <a:ext cx="12192000" cy="5623559"/>
          </a:xfrm>
          <a:no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211508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dside model">
    <p:spTree>
      <p:nvGrpSpPr>
        <p:cNvPr id="1" name=""/>
        <p:cNvGrpSpPr/>
        <p:nvPr/>
      </p:nvGrpSpPr>
      <p:grpSpPr>
        <a:xfrm>
          <a:off x="0" y="0"/>
          <a:ext cx="0" cy="0"/>
          <a:chOff x="0" y="0"/>
          <a:chExt cx="0" cy="0"/>
        </a:xfrm>
      </p:grpSpPr>
      <p:sp>
        <p:nvSpPr>
          <p:cNvPr id="3" name="Rektangel 2"/>
          <p:cNvSpPr/>
          <p:nvPr userDrawn="1"/>
        </p:nvSpPr>
        <p:spPr>
          <a:xfrm>
            <a:off x="0" y="0"/>
            <a:ext cx="12192000" cy="685799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billede 3"/>
          <p:cNvSpPr>
            <a:spLocks noGrp="1"/>
          </p:cNvSpPr>
          <p:nvPr>
            <p:ph type="pic" sz="quarter" idx="10"/>
          </p:nvPr>
        </p:nvSpPr>
        <p:spPr>
          <a:xfrm>
            <a:off x="0" y="0"/>
            <a:ext cx="12192000" cy="6857999"/>
          </a:xfrm>
          <a:no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53315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eller cita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1709738"/>
            <a:ext cx="10515600" cy="2852737"/>
          </a:xfrm>
        </p:spPr>
        <p:txBody>
          <a:bodyPr anchor="ctr"/>
          <a:lstStyle>
            <a:lvl1pPr algn="ctr">
              <a:defRPr sz="3600" baseline="0">
                <a:solidFill>
                  <a:schemeClr val="tx1"/>
                </a:solidFill>
              </a:defRPr>
            </a:lvl1pPr>
          </a:lstStyle>
          <a:p>
            <a:r>
              <a:rPr lang="da-DK" dirty="0"/>
              <a:t>KLIK FOR AT REDIGERE I MASTEREN</a:t>
            </a:r>
          </a:p>
        </p:txBody>
      </p:sp>
    </p:spTree>
    <p:extLst>
      <p:ext uri="{BB962C8B-B14F-4D97-AF65-F5344CB8AC3E}">
        <p14:creationId xmlns:p14="http://schemas.microsoft.com/office/powerpoint/2010/main" val="1468214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757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13" name="Rektangel 11">
            <a:extLst>
              <a:ext uri="{FF2B5EF4-FFF2-40B4-BE49-F238E27FC236}">
                <a16:creationId xmlns:a16="http://schemas.microsoft.com/office/drawing/2014/main" id="{C4707AB9-B25A-D747-98E4-ACC45B9DBF61}"/>
              </a:ext>
            </a:extLst>
          </p:cNvPr>
          <p:cNvSpPr/>
          <p:nvPr userDrawn="1"/>
        </p:nvSpPr>
        <p:spPr>
          <a:xfrm>
            <a:off x="0" y="0"/>
            <a:ext cx="12192000" cy="1234440"/>
          </a:xfrm>
          <a:prstGeom prst="rect">
            <a:avLst/>
          </a:prstGeom>
          <a:solidFill>
            <a:srgbClr val="F9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27303A"/>
              </a:solidFill>
            </a:endParaRPr>
          </a:p>
        </p:txBody>
      </p:sp>
      <p:sp>
        <p:nvSpPr>
          <p:cNvPr id="10" name="Titel 1">
            <a:extLst>
              <a:ext uri="{FF2B5EF4-FFF2-40B4-BE49-F238E27FC236}">
                <a16:creationId xmlns:a16="http://schemas.microsoft.com/office/drawing/2014/main" id="{D484D726-3622-784C-A457-C69026C88815}"/>
              </a:ext>
            </a:extLst>
          </p:cNvPr>
          <p:cNvSpPr>
            <a:spLocks noGrp="1"/>
          </p:cNvSpPr>
          <p:nvPr>
            <p:ph type="title" hasCustomPrompt="1"/>
          </p:nvPr>
        </p:nvSpPr>
        <p:spPr>
          <a:xfrm>
            <a:off x="643180" y="82982"/>
            <a:ext cx="10895308" cy="1087140"/>
          </a:xfrm>
        </p:spPr>
        <p:txBody>
          <a:bodyPr/>
          <a:lstStyle>
            <a:lvl1pPr>
              <a:defRPr>
                <a:solidFill>
                  <a:schemeClr val="tx1"/>
                </a:solidFill>
              </a:defRPr>
            </a:lvl1pPr>
          </a:lstStyle>
          <a:p>
            <a:r>
              <a:rPr lang="da-DK" dirty="0"/>
              <a:t>KLIK FOR AT REDIGERE I MASTEREN</a:t>
            </a:r>
          </a:p>
        </p:txBody>
      </p:sp>
      <p:sp>
        <p:nvSpPr>
          <p:cNvPr id="11" name="Pladsholder til indhold 2">
            <a:extLst>
              <a:ext uri="{FF2B5EF4-FFF2-40B4-BE49-F238E27FC236}">
                <a16:creationId xmlns:a16="http://schemas.microsoft.com/office/drawing/2014/main" id="{FA219D58-34D8-C144-AD7F-A659A8510ACD}"/>
              </a:ext>
            </a:extLst>
          </p:cNvPr>
          <p:cNvSpPr>
            <a:spLocks noGrp="1"/>
          </p:cNvSpPr>
          <p:nvPr>
            <p:ph sz="half" idx="1"/>
          </p:nvPr>
        </p:nvSpPr>
        <p:spPr>
          <a:xfrm>
            <a:off x="643180" y="1661033"/>
            <a:ext cx="5181600" cy="4351338"/>
          </a:xfrm>
        </p:spPr>
        <p:txBody>
          <a:bodyPr/>
          <a:lstStyle>
            <a:lvl1pPr>
              <a:defRPr sz="2000"/>
            </a:lvl1pPr>
            <a:lvl2pPr>
              <a:defRPr sz="1800"/>
            </a:lvl2pPr>
            <a:lvl3pPr>
              <a:defRPr sz="1600"/>
            </a:lvl3pPr>
          </a:lstStyle>
          <a:p>
            <a:pPr lvl="0"/>
            <a:r>
              <a:rPr lang="da-DK" dirty="0"/>
              <a:t>Klik for at redigere teksttypografierne i masteren</a:t>
            </a:r>
          </a:p>
          <a:p>
            <a:pPr lvl="1"/>
            <a:r>
              <a:rPr lang="da-DK" dirty="0"/>
              <a:t>Andet niveau</a:t>
            </a:r>
          </a:p>
          <a:p>
            <a:pPr lvl="2"/>
            <a:r>
              <a:rPr lang="da-DK" dirty="0"/>
              <a:t>Tredje niveau</a:t>
            </a:r>
          </a:p>
        </p:txBody>
      </p:sp>
      <p:sp>
        <p:nvSpPr>
          <p:cNvPr id="12" name="Pladsholder til indhold 3">
            <a:extLst>
              <a:ext uri="{FF2B5EF4-FFF2-40B4-BE49-F238E27FC236}">
                <a16:creationId xmlns:a16="http://schemas.microsoft.com/office/drawing/2014/main" id="{5D34F3D6-274A-C043-BFA9-78BEC45C3CF2}"/>
              </a:ext>
            </a:extLst>
          </p:cNvPr>
          <p:cNvSpPr>
            <a:spLocks noGrp="1"/>
          </p:cNvSpPr>
          <p:nvPr>
            <p:ph sz="half" idx="2"/>
          </p:nvPr>
        </p:nvSpPr>
        <p:spPr>
          <a:xfrm>
            <a:off x="6090834" y="1661033"/>
            <a:ext cx="5181600" cy="4351338"/>
          </a:xfrm>
        </p:spPr>
        <p:txBody>
          <a:bodyPr/>
          <a:lstStyle>
            <a:lvl1pPr>
              <a:defRPr sz="2000"/>
            </a:lvl1pPr>
            <a:lvl2pPr>
              <a:defRPr sz="1800"/>
            </a:lvl2pPr>
            <a:lvl3pPr>
              <a:defRPr sz="1600"/>
            </a:lvl3pPr>
          </a:lstStyle>
          <a:p>
            <a:pPr lvl="0"/>
            <a:r>
              <a:rPr lang="da-DK" dirty="0"/>
              <a:t>Klik for at redigere teksttypografierne i masteren</a:t>
            </a:r>
          </a:p>
          <a:p>
            <a:pPr lvl="1"/>
            <a:r>
              <a:rPr lang="da-DK" dirty="0"/>
              <a:t>Andet niveau</a:t>
            </a:r>
          </a:p>
          <a:p>
            <a:pPr lvl="2"/>
            <a:r>
              <a:rPr lang="da-DK" dirty="0"/>
              <a:t>Tredje niveau</a:t>
            </a:r>
          </a:p>
        </p:txBody>
      </p:sp>
    </p:spTree>
    <p:extLst>
      <p:ext uri="{BB962C8B-B14F-4D97-AF65-F5344CB8AC3E}">
        <p14:creationId xmlns:p14="http://schemas.microsoft.com/office/powerpoint/2010/main" val="347135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21279AE-14C5-CB4E-BBE4-9D4FA8EC62CE}"/>
              </a:ext>
            </a:extLst>
          </p:cNvPr>
          <p:cNvSpPr/>
          <p:nvPr userDrawn="1"/>
        </p:nvSpPr>
        <p:spPr>
          <a:xfrm>
            <a:off x="0" y="1234440"/>
            <a:ext cx="12192000" cy="5623559"/>
          </a:xfrm>
          <a:prstGeom prst="rect">
            <a:avLst/>
          </a:prstGeom>
          <a:solidFill>
            <a:srgbClr val="F6EFD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1C91AB27-7197-DF48-9A2B-F043C18EDDA1}"/>
              </a:ext>
            </a:extLst>
          </p:cNvPr>
          <p:cNvSpPr/>
          <p:nvPr userDrawn="1"/>
        </p:nvSpPr>
        <p:spPr>
          <a:xfrm>
            <a:off x="0" y="0"/>
            <a:ext cx="12192000" cy="1234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27303A"/>
              </a:solidFill>
            </a:endParaRPr>
          </a:p>
        </p:txBody>
      </p:sp>
      <p:sp>
        <p:nvSpPr>
          <p:cNvPr id="9" name="Titel 1">
            <a:extLst>
              <a:ext uri="{FF2B5EF4-FFF2-40B4-BE49-F238E27FC236}">
                <a16:creationId xmlns:a16="http://schemas.microsoft.com/office/drawing/2014/main" id="{3BC61BE0-F995-1F4E-BB2E-9AFE0F45734A}"/>
              </a:ext>
            </a:extLst>
          </p:cNvPr>
          <p:cNvSpPr>
            <a:spLocks noGrp="1"/>
          </p:cNvSpPr>
          <p:nvPr>
            <p:ph type="title" hasCustomPrompt="1"/>
          </p:nvPr>
        </p:nvSpPr>
        <p:spPr>
          <a:xfrm>
            <a:off x="643180" y="82982"/>
            <a:ext cx="10895308" cy="1087140"/>
          </a:xfrm>
        </p:spPr>
        <p:txBody>
          <a:bodyPr/>
          <a:lstStyle>
            <a:lvl1pPr>
              <a:defRPr>
                <a:solidFill>
                  <a:schemeClr val="bg1"/>
                </a:solidFill>
              </a:defRPr>
            </a:lvl1pPr>
          </a:lstStyle>
          <a:p>
            <a:r>
              <a:rPr lang="da-DK" dirty="0"/>
              <a:t>KLIK FOR AT REDIGERE I MASTEREN</a:t>
            </a:r>
          </a:p>
        </p:txBody>
      </p:sp>
      <p:sp>
        <p:nvSpPr>
          <p:cNvPr id="10" name="Pladsholder til indhold 2">
            <a:extLst>
              <a:ext uri="{FF2B5EF4-FFF2-40B4-BE49-F238E27FC236}">
                <a16:creationId xmlns:a16="http://schemas.microsoft.com/office/drawing/2014/main" id="{58B356BB-4C7B-374A-9F74-D83494DCC628}"/>
              </a:ext>
            </a:extLst>
          </p:cNvPr>
          <p:cNvSpPr>
            <a:spLocks noGrp="1"/>
          </p:cNvSpPr>
          <p:nvPr>
            <p:ph idx="1"/>
          </p:nvPr>
        </p:nvSpPr>
        <p:spPr>
          <a:xfrm>
            <a:off x="643180" y="1655143"/>
            <a:ext cx="10895308" cy="4714659"/>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4298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E7BB4F-6097-E84A-8437-B8C4D521CBBA}"/>
              </a:ext>
            </a:extLst>
          </p:cNvPr>
          <p:cNvSpPr/>
          <p:nvPr userDrawn="1"/>
        </p:nvSpPr>
        <p:spPr>
          <a:xfrm>
            <a:off x="0" y="1234440"/>
            <a:ext cx="12192000" cy="562355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32E47DFC-413A-7240-B46E-27FCFF766A72}"/>
              </a:ext>
            </a:extLst>
          </p:cNvPr>
          <p:cNvSpPr/>
          <p:nvPr userDrawn="1"/>
        </p:nvSpPr>
        <p:spPr>
          <a:xfrm>
            <a:off x="0" y="0"/>
            <a:ext cx="12192000" cy="1234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27303A"/>
              </a:solidFill>
            </a:endParaRPr>
          </a:p>
        </p:txBody>
      </p:sp>
      <p:sp>
        <p:nvSpPr>
          <p:cNvPr id="10" name="Titel 1">
            <a:extLst>
              <a:ext uri="{FF2B5EF4-FFF2-40B4-BE49-F238E27FC236}">
                <a16:creationId xmlns:a16="http://schemas.microsoft.com/office/drawing/2014/main" id="{D484D726-3622-784C-A457-C69026C88815}"/>
              </a:ext>
            </a:extLst>
          </p:cNvPr>
          <p:cNvSpPr>
            <a:spLocks noGrp="1"/>
          </p:cNvSpPr>
          <p:nvPr>
            <p:ph type="title" hasCustomPrompt="1"/>
          </p:nvPr>
        </p:nvSpPr>
        <p:spPr>
          <a:xfrm>
            <a:off x="643180" y="82982"/>
            <a:ext cx="10895308" cy="1087140"/>
          </a:xfrm>
        </p:spPr>
        <p:txBody>
          <a:bodyPr/>
          <a:lstStyle>
            <a:lvl1pPr>
              <a:defRPr>
                <a:solidFill>
                  <a:schemeClr val="bg1"/>
                </a:solidFill>
              </a:defRPr>
            </a:lvl1pPr>
          </a:lstStyle>
          <a:p>
            <a:r>
              <a:rPr lang="da-DK" dirty="0"/>
              <a:t>KLIK FOR AT REDIGERE I MASTEREN</a:t>
            </a:r>
          </a:p>
        </p:txBody>
      </p:sp>
      <p:sp>
        <p:nvSpPr>
          <p:cNvPr id="11" name="Pladsholder til indhold 2">
            <a:extLst>
              <a:ext uri="{FF2B5EF4-FFF2-40B4-BE49-F238E27FC236}">
                <a16:creationId xmlns:a16="http://schemas.microsoft.com/office/drawing/2014/main" id="{FA219D58-34D8-C144-AD7F-A659A8510ACD}"/>
              </a:ext>
            </a:extLst>
          </p:cNvPr>
          <p:cNvSpPr>
            <a:spLocks noGrp="1"/>
          </p:cNvSpPr>
          <p:nvPr>
            <p:ph sz="half" idx="1"/>
          </p:nvPr>
        </p:nvSpPr>
        <p:spPr>
          <a:xfrm>
            <a:off x="643180" y="1661033"/>
            <a:ext cx="5181600" cy="4351338"/>
          </a:xfrm>
        </p:spPr>
        <p:txBody>
          <a:bodyPr/>
          <a:lstStyle>
            <a:lvl1pPr>
              <a:defRPr sz="2000"/>
            </a:lvl1pPr>
            <a:lvl2pPr>
              <a:defRPr sz="1800"/>
            </a:lvl2pPr>
            <a:lvl3pPr>
              <a:defRPr sz="1600"/>
            </a:lvl3pPr>
          </a:lstStyle>
          <a:p>
            <a:pPr lvl="0"/>
            <a:r>
              <a:rPr lang="da-DK" dirty="0"/>
              <a:t>Klik for at redigere teksttypografierne i masteren</a:t>
            </a:r>
          </a:p>
          <a:p>
            <a:pPr lvl="1"/>
            <a:r>
              <a:rPr lang="da-DK" dirty="0"/>
              <a:t>Andet niveau</a:t>
            </a:r>
          </a:p>
          <a:p>
            <a:pPr lvl="2"/>
            <a:r>
              <a:rPr lang="da-DK" dirty="0"/>
              <a:t>Tredje niveau</a:t>
            </a:r>
          </a:p>
        </p:txBody>
      </p:sp>
      <p:sp>
        <p:nvSpPr>
          <p:cNvPr id="12" name="Pladsholder til indhold 3">
            <a:extLst>
              <a:ext uri="{FF2B5EF4-FFF2-40B4-BE49-F238E27FC236}">
                <a16:creationId xmlns:a16="http://schemas.microsoft.com/office/drawing/2014/main" id="{5D34F3D6-274A-C043-BFA9-78BEC45C3CF2}"/>
              </a:ext>
            </a:extLst>
          </p:cNvPr>
          <p:cNvSpPr>
            <a:spLocks noGrp="1"/>
          </p:cNvSpPr>
          <p:nvPr>
            <p:ph sz="half" idx="2"/>
          </p:nvPr>
        </p:nvSpPr>
        <p:spPr>
          <a:xfrm>
            <a:off x="6090834" y="1661033"/>
            <a:ext cx="5181600" cy="4351338"/>
          </a:xfrm>
        </p:spPr>
        <p:txBody>
          <a:bodyPr/>
          <a:lstStyle>
            <a:lvl1pPr>
              <a:defRPr sz="2000"/>
            </a:lvl1pPr>
            <a:lvl2pPr>
              <a:defRPr sz="1800"/>
            </a:lvl2pPr>
            <a:lvl3pPr>
              <a:defRPr sz="1600"/>
            </a:lvl3pPr>
          </a:lstStyle>
          <a:p>
            <a:pPr lvl="0"/>
            <a:r>
              <a:rPr lang="da-DK" dirty="0"/>
              <a:t>Klik for at redigere teksttypografierne i masteren</a:t>
            </a:r>
          </a:p>
          <a:p>
            <a:pPr lvl="1"/>
            <a:r>
              <a:rPr lang="da-DK" dirty="0"/>
              <a:t>Andet niveau</a:t>
            </a:r>
          </a:p>
          <a:p>
            <a:pPr lvl="2"/>
            <a:r>
              <a:rPr lang="da-DK" dirty="0"/>
              <a:t>Tredje niveau</a:t>
            </a:r>
          </a:p>
        </p:txBody>
      </p:sp>
    </p:spTree>
    <p:extLst>
      <p:ext uri="{BB962C8B-B14F-4D97-AF65-F5344CB8AC3E}">
        <p14:creationId xmlns:p14="http://schemas.microsoft.com/office/powerpoint/2010/main" val="349761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og model">
    <p:spTree>
      <p:nvGrpSpPr>
        <p:cNvPr id="1" name=""/>
        <p:cNvGrpSpPr/>
        <p:nvPr/>
      </p:nvGrpSpPr>
      <p:grpSpPr>
        <a:xfrm>
          <a:off x="0" y="0"/>
          <a:ext cx="0" cy="0"/>
          <a:chOff x="0" y="0"/>
          <a:chExt cx="0" cy="0"/>
        </a:xfrm>
      </p:grpSpPr>
      <p:sp>
        <p:nvSpPr>
          <p:cNvPr id="5" name="Rektangel 4"/>
          <p:cNvSpPr/>
          <p:nvPr userDrawn="1"/>
        </p:nvSpPr>
        <p:spPr>
          <a:xfrm>
            <a:off x="0" y="1234440"/>
            <a:ext cx="12192000" cy="562355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0" y="0"/>
            <a:ext cx="12192000" cy="1234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27303A"/>
              </a:solidFill>
            </a:endParaRPr>
          </a:p>
        </p:txBody>
      </p:sp>
      <p:sp>
        <p:nvSpPr>
          <p:cNvPr id="7" name="Titel 1">
            <a:extLst>
              <a:ext uri="{FF2B5EF4-FFF2-40B4-BE49-F238E27FC236}">
                <a16:creationId xmlns:a16="http://schemas.microsoft.com/office/drawing/2014/main" id="{68009163-F348-5643-9390-D11988007F8F}"/>
              </a:ext>
            </a:extLst>
          </p:cNvPr>
          <p:cNvSpPr>
            <a:spLocks noGrp="1"/>
          </p:cNvSpPr>
          <p:nvPr>
            <p:ph type="title" hasCustomPrompt="1"/>
          </p:nvPr>
        </p:nvSpPr>
        <p:spPr>
          <a:xfrm>
            <a:off x="643180" y="82982"/>
            <a:ext cx="10895308" cy="1087140"/>
          </a:xfrm>
        </p:spPr>
        <p:txBody>
          <a:bodyPr/>
          <a:lstStyle>
            <a:lvl1pPr>
              <a:defRPr>
                <a:solidFill>
                  <a:schemeClr val="bg1"/>
                </a:solidFill>
              </a:defRPr>
            </a:lvl1pPr>
          </a:lstStyle>
          <a:p>
            <a:r>
              <a:rPr lang="da-DK" dirty="0"/>
              <a:t>KLIK FOR AT REDIGERE I MASTEREN</a:t>
            </a:r>
          </a:p>
        </p:txBody>
      </p:sp>
    </p:spTree>
    <p:extLst>
      <p:ext uri="{BB962C8B-B14F-4D97-AF65-F5344CB8AC3E}">
        <p14:creationId xmlns:p14="http://schemas.microsoft.com/office/powerpoint/2010/main" val="213353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og model">
    <p:spTree>
      <p:nvGrpSpPr>
        <p:cNvPr id="1" name=""/>
        <p:cNvGrpSpPr/>
        <p:nvPr/>
      </p:nvGrpSpPr>
      <p:grpSpPr>
        <a:xfrm>
          <a:off x="0" y="0"/>
          <a:ext cx="0" cy="0"/>
          <a:chOff x="0" y="0"/>
          <a:chExt cx="0" cy="0"/>
        </a:xfrm>
      </p:grpSpPr>
      <p:sp>
        <p:nvSpPr>
          <p:cNvPr id="6" name="Rektangel 5"/>
          <p:cNvSpPr/>
          <p:nvPr userDrawn="1"/>
        </p:nvSpPr>
        <p:spPr>
          <a:xfrm>
            <a:off x="0" y="-1"/>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27303A"/>
              </a:solidFill>
            </a:endParaRPr>
          </a:p>
        </p:txBody>
      </p:sp>
      <p:sp>
        <p:nvSpPr>
          <p:cNvPr id="4" name="Titel 3">
            <a:extLst>
              <a:ext uri="{FF2B5EF4-FFF2-40B4-BE49-F238E27FC236}">
                <a16:creationId xmlns:a16="http://schemas.microsoft.com/office/drawing/2014/main" id="{BD03C59E-1C6B-4345-8E07-C718322EF764}"/>
              </a:ext>
            </a:extLst>
          </p:cNvPr>
          <p:cNvSpPr>
            <a:spLocks noGrp="1"/>
          </p:cNvSpPr>
          <p:nvPr>
            <p:ph type="title" hasCustomPrompt="1"/>
          </p:nvPr>
        </p:nvSpPr>
        <p:spPr>
          <a:xfrm>
            <a:off x="838200" y="1738767"/>
            <a:ext cx="10515600" cy="2852737"/>
          </a:xfrm>
        </p:spPr>
        <p:txBody>
          <a:bodyPr/>
          <a:lstStyle>
            <a:lvl1pPr algn="ctr">
              <a:defRPr baseline="0">
                <a:solidFill>
                  <a:schemeClr val="bg1"/>
                </a:solidFill>
              </a:defRPr>
            </a:lvl1pPr>
          </a:lstStyle>
          <a:p>
            <a:r>
              <a:rPr lang="da-DK" dirty="0"/>
              <a:t>KLIK FOR AT REDIGERE I MASTER</a:t>
            </a:r>
          </a:p>
        </p:txBody>
      </p:sp>
    </p:spTree>
    <p:extLst>
      <p:ext uri="{BB962C8B-B14F-4D97-AF65-F5344CB8AC3E}">
        <p14:creationId xmlns:p14="http://schemas.microsoft.com/office/powerpoint/2010/main" val="323668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og model">
    <p:spTree>
      <p:nvGrpSpPr>
        <p:cNvPr id="1" name=""/>
        <p:cNvGrpSpPr/>
        <p:nvPr/>
      </p:nvGrpSpPr>
      <p:grpSpPr>
        <a:xfrm>
          <a:off x="0" y="0"/>
          <a:ext cx="0" cy="0"/>
          <a:chOff x="0" y="0"/>
          <a:chExt cx="0" cy="0"/>
        </a:xfrm>
      </p:grpSpPr>
      <p:sp>
        <p:nvSpPr>
          <p:cNvPr id="6" name="Rektangel 5"/>
          <p:cNvSpPr/>
          <p:nvPr userDrawn="1"/>
        </p:nvSpPr>
        <p:spPr>
          <a:xfrm>
            <a:off x="0" y="-1"/>
            <a:ext cx="12192000" cy="68579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27303A"/>
              </a:solidFill>
            </a:endParaRPr>
          </a:p>
        </p:txBody>
      </p:sp>
    </p:spTree>
    <p:extLst>
      <p:ext uri="{BB962C8B-B14F-4D97-AF65-F5344CB8AC3E}">
        <p14:creationId xmlns:p14="http://schemas.microsoft.com/office/powerpoint/2010/main" val="202624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indholdsobjekt og billede">
    <p:spTree>
      <p:nvGrpSpPr>
        <p:cNvPr id="1" name=""/>
        <p:cNvGrpSpPr/>
        <p:nvPr/>
      </p:nvGrpSpPr>
      <p:grpSpPr>
        <a:xfrm>
          <a:off x="0" y="0"/>
          <a:ext cx="0" cy="0"/>
          <a:chOff x="0" y="0"/>
          <a:chExt cx="0" cy="0"/>
        </a:xfrm>
      </p:grpSpPr>
      <p:sp>
        <p:nvSpPr>
          <p:cNvPr id="5" name="Rektangel 4"/>
          <p:cNvSpPr/>
          <p:nvPr userDrawn="1"/>
        </p:nvSpPr>
        <p:spPr>
          <a:xfrm>
            <a:off x="0" y="0"/>
            <a:ext cx="12192000" cy="685799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hasCustomPrompt="1"/>
          </p:nvPr>
        </p:nvSpPr>
        <p:spPr>
          <a:xfrm>
            <a:off x="643180" y="339014"/>
            <a:ext cx="5181600" cy="1087140"/>
          </a:xfrm>
        </p:spPr>
        <p:txBody>
          <a:bodyPr>
            <a:noAutofit/>
          </a:bodyPr>
          <a:lstStyle>
            <a:lvl1pPr>
              <a:defRPr sz="3600">
                <a:solidFill>
                  <a:schemeClr val="tx2"/>
                </a:solidFill>
              </a:defRPr>
            </a:lvl1pPr>
          </a:lstStyle>
          <a:p>
            <a:r>
              <a:rPr lang="da-DK" dirty="0"/>
              <a:t>KLIK FOR AT REDIGERE I MASTEREN</a:t>
            </a:r>
          </a:p>
        </p:txBody>
      </p:sp>
      <p:sp>
        <p:nvSpPr>
          <p:cNvPr id="3" name="Pladsholder til indhold 2"/>
          <p:cNvSpPr>
            <a:spLocks noGrp="1"/>
          </p:cNvSpPr>
          <p:nvPr>
            <p:ph sz="half" idx="1"/>
          </p:nvPr>
        </p:nvSpPr>
        <p:spPr>
          <a:xfrm>
            <a:off x="643180" y="1661033"/>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billede 5"/>
          <p:cNvSpPr>
            <a:spLocks noGrp="1"/>
          </p:cNvSpPr>
          <p:nvPr>
            <p:ph type="pic" sz="quarter" idx="10"/>
          </p:nvPr>
        </p:nvSpPr>
        <p:spPr>
          <a:xfrm>
            <a:off x="6108700" y="0"/>
            <a:ext cx="6083300" cy="6858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212472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indholdsobjekt og 3 billeder v1">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B5209DA-2C42-844A-9D64-D4BEA3D7582D}"/>
              </a:ext>
            </a:extLst>
          </p:cNvPr>
          <p:cNvSpPr/>
          <p:nvPr userDrawn="1"/>
        </p:nvSpPr>
        <p:spPr>
          <a:xfrm>
            <a:off x="0" y="0"/>
            <a:ext cx="12192000" cy="685799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hasCustomPrompt="1"/>
          </p:nvPr>
        </p:nvSpPr>
        <p:spPr>
          <a:xfrm>
            <a:off x="643180" y="339014"/>
            <a:ext cx="5181600" cy="1087140"/>
          </a:xfrm>
        </p:spPr>
        <p:txBody>
          <a:bodyPr/>
          <a:lstStyle>
            <a:lvl1pPr>
              <a:defRPr>
                <a:solidFill>
                  <a:schemeClr val="tx2"/>
                </a:solidFill>
              </a:defRPr>
            </a:lvl1pPr>
          </a:lstStyle>
          <a:p>
            <a:r>
              <a:rPr lang="da-DK" dirty="0"/>
              <a:t>KLIK FOR AT REDIGERE I MASTEREN</a:t>
            </a:r>
          </a:p>
        </p:txBody>
      </p:sp>
      <p:sp>
        <p:nvSpPr>
          <p:cNvPr id="3" name="Pladsholder til indhold 2"/>
          <p:cNvSpPr>
            <a:spLocks noGrp="1"/>
          </p:cNvSpPr>
          <p:nvPr>
            <p:ph sz="half" idx="1"/>
          </p:nvPr>
        </p:nvSpPr>
        <p:spPr>
          <a:xfrm>
            <a:off x="643180" y="1661033"/>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billede 5"/>
          <p:cNvSpPr>
            <a:spLocks noGrp="1"/>
          </p:cNvSpPr>
          <p:nvPr>
            <p:ph type="pic" sz="quarter" idx="10"/>
          </p:nvPr>
        </p:nvSpPr>
        <p:spPr>
          <a:xfrm>
            <a:off x="6108700" y="0"/>
            <a:ext cx="6083300" cy="3429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
        <p:nvSpPr>
          <p:cNvPr id="5" name="Pladsholder til billede 5"/>
          <p:cNvSpPr>
            <a:spLocks noGrp="1"/>
          </p:cNvSpPr>
          <p:nvPr>
            <p:ph type="pic" sz="quarter" idx="11"/>
          </p:nvPr>
        </p:nvSpPr>
        <p:spPr>
          <a:xfrm>
            <a:off x="6108700" y="3429000"/>
            <a:ext cx="3041650" cy="3429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
        <p:nvSpPr>
          <p:cNvPr id="7" name="Pladsholder til billede 5"/>
          <p:cNvSpPr>
            <a:spLocks noGrp="1"/>
          </p:cNvSpPr>
          <p:nvPr>
            <p:ph type="pic" sz="quarter" idx="12"/>
          </p:nvPr>
        </p:nvSpPr>
        <p:spPr>
          <a:xfrm>
            <a:off x="9150350" y="3429000"/>
            <a:ext cx="3041650" cy="3429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53097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indholdsobjekt og 3 billeder v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18D6527-525E-7843-9992-349EA66BEC03}"/>
              </a:ext>
            </a:extLst>
          </p:cNvPr>
          <p:cNvSpPr/>
          <p:nvPr userDrawn="1"/>
        </p:nvSpPr>
        <p:spPr>
          <a:xfrm>
            <a:off x="0" y="0"/>
            <a:ext cx="12192000" cy="6857999"/>
          </a:xfrm>
          <a:prstGeom prst="rect">
            <a:avLst/>
          </a:prstGeom>
          <a:solidFill>
            <a:srgbClr val="F6EF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hasCustomPrompt="1"/>
          </p:nvPr>
        </p:nvSpPr>
        <p:spPr>
          <a:xfrm>
            <a:off x="643180" y="339014"/>
            <a:ext cx="5181600" cy="1087140"/>
          </a:xfrm>
        </p:spPr>
        <p:txBody>
          <a:bodyPr/>
          <a:lstStyle>
            <a:lvl1pPr>
              <a:defRPr>
                <a:solidFill>
                  <a:schemeClr val="tx2"/>
                </a:solidFill>
              </a:defRPr>
            </a:lvl1pPr>
          </a:lstStyle>
          <a:p>
            <a:r>
              <a:rPr lang="da-DK" dirty="0"/>
              <a:t>KLIK FOR AT REDIGERE I MASTEREN</a:t>
            </a:r>
          </a:p>
        </p:txBody>
      </p:sp>
      <p:sp>
        <p:nvSpPr>
          <p:cNvPr id="3" name="Pladsholder til indhold 2"/>
          <p:cNvSpPr>
            <a:spLocks noGrp="1"/>
          </p:cNvSpPr>
          <p:nvPr>
            <p:ph sz="half" idx="1"/>
          </p:nvPr>
        </p:nvSpPr>
        <p:spPr>
          <a:xfrm>
            <a:off x="643180" y="1661033"/>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billede 5"/>
          <p:cNvSpPr>
            <a:spLocks noGrp="1"/>
          </p:cNvSpPr>
          <p:nvPr>
            <p:ph type="pic" sz="quarter" idx="11"/>
          </p:nvPr>
        </p:nvSpPr>
        <p:spPr>
          <a:xfrm>
            <a:off x="9150350" y="0"/>
            <a:ext cx="3041650" cy="6858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
        <p:nvSpPr>
          <p:cNvPr id="7" name="Pladsholder til billede 5"/>
          <p:cNvSpPr>
            <a:spLocks noGrp="1"/>
          </p:cNvSpPr>
          <p:nvPr>
            <p:ph type="pic" sz="quarter" idx="12"/>
          </p:nvPr>
        </p:nvSpPr>
        <p:spPr>
          <a:xfrm>
            <a:off x="6108700" y="3429000"/>
            <a:ext cx="3041650" cy="3429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
        <p:nvSpPr>
          <p:cNvPr id="8" name="Pladsholder til billede 5"/>
          <p:cNvSpPr>
            <a:spLocks noGrp="1"/>
          </p:cNvSpPr>
          <p:nvPr>
            <p:ph type="pic" sz="quarter" idx="13"/>
          </p:nvPr>
        </p:nvSpPr>
        <p:spPr>
          <a:xfrm>
            <a:off x="6108700" y="0"/>
            <a:ext cx="3041650" cy="3429000"/>
          </a:xfrm>
          <a:solidFill>
            <a:schemeClr val="bg1"/>
          </a:solidFill>
        </p:spPr>
        <p:txBody>
          <a:bodyPr anchor="ctr"/>
          <a:lstStyle>
            <a:lvl1pPr marL="0" indent="0" algn="ctr">
              <a:buNone/>
              <a:defRPr sz="1200">
                <a:solidFill>
                  <a:schemeClr val="bg1">
                    <a:lumMod val="50000"/>
                  </a:schemeClr>
                </a:solidFill>
              </a:defRPr>
            </a:lvl1pPr>
          </a:lstStyle>
          <a:p>
            <a:endParaRPr lang="da-DK" dirty="0"/>
          </a:p>
          <a:p>
            <a:endParaRPr lang="da-DK" dirty="0"/>
          </a:p>
        </p:txBody>
      </p:sp>
    </p:spTree>
    <p:extLst>
      <p:ext uri="{BB962C8B-B14F-4D97-AF65-F5344CB8AC3E}">
        <p14:creationId xmlns:p14="http://schemas.microsoft.com/office/powerpoint/2010/main" val="208934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857747099"/>
      </p:ext>
    </p:extLst>
  </p:cSld>
  <p:clrMap bg1="lt1" tx1="dk1" bg2="lt2" tx2="dk2" accent1="accent1" accent2="accent2" accent3="accent3" accent4="accent4" accent5="accent5" accent6="accent6" hlink="hlink" folHlink="folHlink"/>
  <p:sldLayoutIdLst>
    <p:sldLayoutId id="2147483712" r:id="rId1"/>
    <p:sldLayoutId id="2147483694" r:id="rId2"/>
    <p:sldLayoutId id="2147483696" r:id="rId3"/>
    <p:sldLayoutId id="2147483707" r:id="rId4"/>
    <p:sldLayoutId id="2147483711" r:id="rId5"/>
    <p:sldLayoutId id="2147483713" r:id="rId6"/>
    <p:sldLayoutId id="2147483664" r:id="rId7"/>
    <p:sldLayoutId id="2147483665" r:id="rId8"/>
    <p:sldLayoutId id="2147483666" r:id="rId9"/>
    <p:sldLayoutId id="2147483667" r:id="rId10"/>
    <p:sldLayoutId id="2147483668" r:id="rId11"/>
    <p:sldLayoutId id="2147483670" r:id="rId12"/>
    <p:sldLayoutId id="2147483714" r:id="rId13"/>
    <p:sldLayoutId id="2147483671" r:id="rId14"/>
    <p:sldLayoutId id="2147483710" r:id="rId15"/>
    <p:sldLayoutId id="2147483715" r:id="rId16"/>
  </p:sldLayoutIdLst>
  <p:txStyles>
    <p:titleStyle>
      <a:lvl1pPr algn="l" defTabSz="914400" rtl="0" eaLnBrk="1" latinLnBrk="0" hangingPunct="1">
        <a:lnSpc>
          <a:spcPct val="90000"/>
        </a:lnSpc>
        <a:spcBef>
          <a:spcPct val="0"/>
        </a:spcBef>
        <a:buNone/>
        <a:defRPr sz="36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itchFamily="2" charset="2"/>
        <a:buChar char="§"/>
        <a:defRPr sz="1800" i="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itchFamily="2" charset="2"/>
        <a:buChar char="§"/>
        <a:defRPr sz="14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B7E8-0586-6A40-866B-3D42B0E031D9}"/>
              </a:ext>
            </a:extLst>
          </p:cNvPr>
          <p:cNvSpPr>
            <a:spLocks noGrp="1"/>
          </p:cNvSpPr>
          <p:nvPr>
            <p:ph type="title"/>
          </p:nvPr>
        </p:nvSpPr>
        <p:spPr/>
        <p:txBody>
          <a:bodyPr/>
          <a:lstStyle/>
          <a:p>
            <a:r>
              <a:rPr lang="zh-CN" altLang="en-US" dirty="0">
                <a:latin typeface="黑体" pitchFamily="49" charset="-122"/>
                <a:ea typeface="黑体" pitchFamily="49" charset="-122"/>
              </a:rPr>
              <a:t>给引导师的提示</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隐去这页</a:t>
            </a:r>
            <a:endParaRPr lang="en-GB" dirty="0">
              <a:latin typeface="黑体" pitchFamily="49" charset="-122"/>
              <a:ea typeface="黑体" pitchFamily="49" charset="-122"/>
            </a:endParaRPr>
          </a:p>
        </p:txBody>
      </p:sp>
      <p:sp>
        <p:nvSpPr>
          <p:cNvPr id="3" name="Content Placeholder 2">
            <a:extLst>
              <a:ext uri="{FF2B5EF4-FFF2-40B4-BE49-F238E27FC236}">
                <a16:creationId xmlns:a16="http://schemas.microsoft.com/office/drawing/2014/main" id="{5BD66058-9DFC-1F49-A0FB-3A2196570895}"/>
              </a:ext>
            </a:extLst>
          </p:cNvPr>
          <p:cNvSpPr>
            <a:spLocks noGrp="1"/>
          </p:cNvSpPr>
          <p:nvPr>
            <p:ph sz="half" idx="1"/>
          </p:nvPr>
        </p:nvSpPr>
        <p:spPr/>
        <p:txBody>
          <a:bodyPr>
            <a:normAutofit/>
          </a:bodyPr>
          <a:lstStyle/>
          <a:p>
            <a:pPr marL="0" indent="0">
              <a:buNone/>
            </a:pPr>
            <a:r>
              <a:rPr lang="zh-CN" altLang="en-US" dirty="0">
                <a:latin typeface="黑体" pitchFamily="49" charset="-122"/>
                <a:ea typeface="黑体" pitchFamily="49" charset="-122"/>
              </a:rPr>
              <a:t>此</a:t>
            </a:r>
            <a:r>
              <a:rPr lang="en-US" altLang="zh-CN" dirty="0">
                <a:latin typeface="黑体" pitchFamily="49" charset="-122"/>
                <a:ea typeface="黑体" pitchFamily="49" charset="-122"/>
              </a:rPr>
              <a:t>PPT</a:t>
            </a:r>
            <a:r>
              <a:rPr lang="zh-CN" altLang="en-US" dirty="0">
                <a:latin typeface="黑体" pitchFamily="49" charset="-122"/>
                <a:ea typeface="黑体" pitchFamily="49" charset="-122"/>
              </a:rPr>
              <a:t>是我们</a:t>
            </a:r>
            <a:r>
              <a:rPr lang="en-US" altLang="zh-CN" dirty="0" err="1">
                <a:latin typeface="黑体" pitchFamily="49" charset="-122"/>
                <a:ea typeface="黑体" pitchFamily="49" charset="-122"/>
              </a:rPr>
              <a:t>Wallbreakers</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的标准版本。</a:t>
            </a:r>
          </a:p>
          <a:p>
            <a:pPr marL="0" indent="0">
              <a:buNone/>
            </a:pPr>
            <a:r>
              <a:rPr lang="zh-CN" altLang="en-US" dirty="0">
                <a:latin typeface="黑体" pitchFamily="49" charset="-122"/>
                <a:ea typeface="黑体" pitchFamily="49" charset="-122"/>
              </a:rPr>
              <a:t>请据此开发你自己的</a:t>
            </a:r>
            <a:r>
              <a:rPr lang="en-US" altLang="zh-CN" dirty="0">
                <a:latin typeface="黑体" pitchFamily="49" charset="-122"/>
                <a:ea typeface="黑体" pitchFamily="49" charset="-122"/>
              </a:rPr>
              <a:t>PPT</a:t>
            </a:r>
            <a:r>
              <a:rPr lang="zh-CN" altLang="en-US" dirty="0">
                <a:latin typeface="黑体" pitchFamily="49" charset="-122"/>
                <a:ea typeface="黑体" pitchFamily="49" charset="-122"/>
              </a:rPr>
              <a:t>。任何两次工作坊（或者任何两个引导师）都是不同的。</a:t>
            </a:r>
          </a:p>
          <a:p>
            <a:pPr marL="0" indent="0">
              <a:buNone/>
            </a:pPr>
            <a:r>
              <a:rPr lang="zh-CN" altLang="en-US" dirty="0">
                <a:latin typeface="黑体" pitchFamily="49" charset="-122"/>
                <a:ea typeface="黑体" pitchFamily="49" charset="-122"/>
              </a:rPr>
              <a:t>此</a:t>
            </a:r>
            <a:r>
              <a:rPr lang="en-US" altLang="zh-CN" dirty="0">
                <a:latin typeface="黑体" pitchFamily="49" charset="-122"/>
                <a:ea typeface="黑体" pitchFamily="49" charset="-122"/>
              </a:rPr>
              <a:t>PPT</a:t>
            </a:r>
            <a:r>
              <a:rPr lang="zh-CN" altLang="en-US" dirty="0">
                <a:latin typeface="黑体" pitchFamily="49" charset="-122"/>
                <a:ea typeface="黑体" pitchFamily="49" charset="-122"/>
              </a:rPr>
              <a:t>分为五个部分。请挑选有助于实现你（作为引导师）的目的，并且用起来最方便的部分。一般情况下，请尽量不要使用说明游戏每个步骤的</a:t>
            </a:r>
            <a:r>
              <a:rPr lang="en-US" altLang="zh-CN" dirty="0">
                <a:latin typeface="黑体" pitchFamily="49" charset="-122"/>
                <a:ea typeface="黑体" pitchFamily="49" charset="-122"/>
              </a:rPr>
              <a:t>PPT</a:t>
            </a:r>
            <a:r>
              <a:rPr lang="zh-CN" altLang="en-US" dirty="0">
                <a:latin typeface="黑体" pitchFamily="49" charset="-122"/>
                <a:ea typeface="黑体" pitchFamily="49" charset="-122"/>
              </a:rPr>
              <a:t>，因为它们往往会使游戏体验变得死板。</a:t>
            </a:r>
            <a:endParaRPr lang="en-GB" dirty="0">
              <a:latin typeface="黑体" pitchFamily="49" charset="-122"/>
              <a:ea typeface="黑体" pitchFamily="49" charset="-122"/>
            </a:endParaRPr>
          </a:p>
        </p:txBody>
      </p:sp>
      <p:sp>
        <p:nvSpPr>
          <p:cNvPr id="4" name="Content Placeholder 3">
            <a:extLst>
              <a:ext uri="{FF2B5EF4-FFF2-40B4-BE49-F238E27FC236}">
                <a16:creationId xmlns:a16="http://schemas.microsoft.com/office/drawing/2014/main" id="{59F0DF00-D186-0847-8EDC-9CC1163C607C}"/>
              </a:ext>
            </a:extLst>
          </p:cNvPr>
          <p:cNvSpPr>
            <a:spLocks noGrp="1"/>
          </p:cNvSpPr>
          <p:nvPr>
            <p:ph sz="half" idx="2"/>
          </p:nvPr>
        </p:nvSpPr>
        <p:spPr/>
        <p:txBody>
          <a:bodyPr>
            <a:normAutofit/>
          </a:bodyPr>
          <a:lstStyle/>
          <a:p>
            <a:pPr marL="0" indent="0">
              <a:buNone/>
            </a:pPr>
            <a:r>
              <a:rPr lang="zh-CN" altLang="en-US" dirty="0">
                <a:latin typeface="黑体" pitchFamily="49" charset="-122"/>
                <a:ea typeface="黑体" pitchFamily="49" charset="-122"/>
              </a:rPr>
              <a:t>五个部分：</a:t>
            </a:r>
          </a:p>
          <a:p>
            <a:r>
              <a:rPr lang="zh-CN" altLang="en-US" dirty="0">
                <a:solidFill>
                  <a:srgbClr val="CD232A"/>
                </a:solidFill>
                <a:latin typeface="黑体" pitchFamily="49" charset="-122"/>
                <a:ea typeface="黑体" pitchFamily="49" charset="-122"/>
              </a:rPr>
              <a:t>样本日程表：</a:t>
            </a:r>
            <a:r>
              <a:rPr lang="zh-CN" altLang="en-US" dirty="0">
                <a:latin typeface="黑体" pitchFamily="49" charset="-122"/>
                <a:ea typeface="黑体" pitchFamily="49" charset="-122"/>
              </a:rPr>
              <a:t>与引导师指南相匹配的示例脚本。</a:t>
            </a:r>
          </a:p>
          <a:p>
            <a:r>
              <a:rPr lang="zh-CN" altLang="en-US" dirty="0">
                <a:solidFill>
                  <a:srgbClr val="CD232A"/>
                </a:solidFill>
                <a:latin typeface="黑体" pitchFamily="49" charset="-122"/>
                <a:ea typeface="黑体" pitchFamily="49" charset="-122"/>
              </a:rPr>
              <a:t>游戏介绍：</a:t>
            </a:r>
            <a:r>
              <a:rPr lang="zh-CN" altLang="en-US" dirty="0">
                <a:latin typeface="黑体" pitchFamily="49" charset="-122"/>
                <a:ea typeface="黑体" pitchFamily="49" charset="-122"/>
              </a:rPr>
              <a:t>介绍游戏的基本元素和概念。</a:t>
            </a:r>
          </a:p>
          <a:p>
            <a:r>
              <a:rPr lang="zh-CN" altLang="en-US" dirty="0">
                <a:solidFill>
                  <a:srgbClr val="CD232A"/>
                </a:solidFill>
                <a:latin typeface="黑体" pitchFamily="49" charset="-122"/>
                <a:ea typeface="黑体" pitchFamily="49" charset="-122"/>
              </a:rPr>
              <a:t>分步引导指南：</a:t>
            </a:r>
            <a:r>
              <a:rPr lang="zh-CN" altLang="en-US" dirty="0">
                <a:latin typeface="黑体" pitchFamily="49" charset="-122"/>
                <a:ea typeface="黑体" pitchFamily="49" charset="-122"/>
              </a:rPr>
              <a:t>在大型工作坊和你自学游戏的一开始时使用。</a:t>
            </a:r>
          </a:p>
          <a:p>
            <a:r>
              <a:rPr lang="zh-CN" altLang="en-US" dirty="0">
                <a:solidFill>
                  <a:srgbClr val="CD232A"/>
                </a:solidFill>
                <a:latin typeface="黑体" pitchFamily="49" charset="-122"/>
                <a:ea typeface="黑体" pitchFamily="49" charset="-122"/>
              </a:rPr>
              <a:t>反思示例：</a:t>
            </a:r>
            <a:r>
              <a:rPr lang="zh-CN" altLang="en-US" dirty="0">
                <a:latin typeface="黑体" pitchFamily="49" charset="-122"/>
                <a:ea typeface="黑体" pitchFamily="49" charset="-122"/>
              </a:rPr>
              <a:t>可以帮助你进行反思的练习示例。</a:t>
            </a:r>
          </a:p>
          <a:p>
            <a:r>
              <a:rPr lang="zh-CN" altLang="en-US" dirty="0">
                <a:solidFill>
                  <a:srgbClr val="CD232A"/>
                </a:solidFill>
                <a:latin typeface="黑体" pitchFamily="49" charset="-122"/>
                <a:ea typeface="黑体" pitchFamily="49" charset="-122"/>
              </a:rPr>
              <a:t>理论和背景：</a:t>
            </a:r>
            <a:r>
              <a:rPr lang="zh-CN" altLang="en-US" dirty="0">
                <a:latin typeface="黑体" pitchFamily="49" charset="-122"/>
                <a:ea typeface="黑体" pitchFamily="49" charset="-122"/>
              </a:rPr>
              <a:t>补充理论和背景材料。可以在游戏之前、之后或期间根据日程表使用。</a:t>
            </a:r>
            <a:endParaRPr lang="en-GB" dirty="0">
              <a:latin typeface="黑体" pitchFamily="49" charset="-122"/>
              <a:ea typeface="黑体" pitchFamily="49" charset="-122"/>
            </a:endParaRPr>
          </a:p>
        </p:txBody>
      </p:sp>
    </p:spTree>
    <p:extLst>
      <p:ext uri="{BB962C8B-B14F-4D97-AF65-F5344CB8AC3E}">
        <p14:creationId xmlns:p14="http://schemas.microsoft.com/office/powerpoint/2010/main" val="34428161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7F2C8F6C-16A0-544F-A03D-7900133D60C4}"/>
              </a:ext>
            </a:extLst>
          </p:cNvPr>
          <p:cNvSpPr/>
          <p:nvPr/>
        </p:nvSpPr>
        <p:spPr>
          <a:xfrm>
            <a:off x="488272" y="1655143"/>
            <a:ext cx="11203619" cy="487882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solidFill>
                <a:schemeClr val="tx1"/>
              </a:solidFill>
              <a:latin typeface="Arial" panose="020B0604020202020204" pitchFamily="34" charset="0"/>
              <a:ea typeface="Flama Medium" charset="0"/>
              <a:cs typeface="Arial" panose="020B0604020202020204" pitchFamily="34" charset="0"/>
            </a:endParaRPr>
          </a:p>
        </p:txBody>
      </p:sp>
      <p:sp>
        <p:nvSpPr>
          <p:cNvPr id="9217" name="Titel 4">
            <a:extLst>
              <a:ext uri="{FF2B5EF4-FFF2-40B4-BE49-F238E27FC236}">
                <a16:creationId xmlns:a16="http://schemas.microsoft.com/office/drawing/2014/main" id="{54BD36A0-C8A9-DB49-BE79-DA66D2486FDE}"/>
              </a:ext>
            </a:extLst>
          </p:cNvPr>
          <p:cNvSpPr>
            <a:spLocks noGrp="1"/>
          </p:cNvSpPr>
          <p:nvPr>
            <p:ph type="title"/>
          </p:nvPr>
        </p:nvSpPr>
        <p:spPr/>
        <p:txBody>
          <a:bodyPr/>
          <a:lstStyle/>
          <a:p>
            <a:r>
              <a:rPr lang="zh-CN" altLang="en-US" dirty="0">
                <a:latin typeface="黑体" pitchFamily="49" charset="-122"/>
                <a:ea typeface="黑体" pitchFamily="49" charset="-122"/>
              </a:rPr>
              <a:t>抵制等级</a:t>
            </a:r>
            <a:endParaRPr lang="da-DK" altLang="da-DK" dirty="0">
              <a:latin typeface="黑体" pitchFamily="49" charset="-122"/>
              <a:ea typeface="黑体" pitchFamily="49" charset="-122"/>
            </a:endParaRPr>
          </a:p>
        </p:txBody>
      </p:sp>
      <p:pic>
        <p:nvPicPr>
          <p:cNvPr id="9218" name="Billede 4">
            <a:extLst>
              <a:ext uri="{FF2B5EF4-FFF2-40B4-BE49-F238E27FC236}">
                <a16:creationId xmlns:a16="http://schemas.microsoft.com/office/drawing/2014/main" id="{D8E215B5-FCB0-D94C-B2C0-05181355A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8272" y="1598473"/>
            <a:ext cx="11221128" cy="482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a:extLst>
              <a:ext uri="{FF2B5EF4-FFF2-40B4-BE49-F238E27FC236}">
                <a16:creationId xmlns:a16="http://schemas.microsoft.com/office/drawing/2014/main" id="{A5C81AD6-5999-C042-BA1B-5EF748083782}"/>
              </a:ext>
            </a:extLst>
          </p:cNvPr>
          <p:cNvSpPr/>
          <p:nvPr/>
        </p:nvSpPr>
        <p:spPr>
          <a:xfrm>
            <a:off x="5969335" y="6184949"/>
            <a:ext cx="5763116" cy="246221"/>
          </a:xfrm>
          <a:prstGeom prst="rect">
            <a:avLst/>
          </a:prstGeom>
        </p:spPr>
        <p:txBody>
          <a:bodyPr wrap="none">
            <a:spAutoFit/>
          </a:bodyPr>
          <a:lstStyle/>
          <a:p>
            <a:r>
              <a:rPr lang="zh-CN" altLang="en-US" sz="1000" dirty="0">
                <a:latin typeface="黑体" pitchFamily="49" charset="-122"/>
                <a:ea typeface="黑体" pitchFamily="49" charset="-122"/>
              </a:rPr>
              <a:t>资料来源：</a:t>
            </a:r>
            <a:r>
              <a:rPr lang="en-GB" altLang="da-DK" sz="1000" dirty="0">
                <a:latin typeface="黑体" pitchFamily="49" charset="-122"/>
                <a:ea typeface="黑体" pitchFamily="49" charset="-122"/>
              </a:rPr>
              <a:t>Rick Maurer，《</a:t>
            </a:r>
            <a:r>
              <a:rPr lang="zh-CN" altLang="en-US" sz="1000" dirty="0">
                <a:latin typeface="黑体" pitchFamily="49" charset="-122"/>
                <a:ea typeface="黑体" pitchFamily="49" charset="-122"/>
              </a:rPr>
              <a:t>越过抵制之墙</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GB" altLang="da-DK" sz="1000" dirty="0">
                <a:latin typeface="黑体" pitchFamily="49" charset="-122"/>
                <a:ea typeface="黑体" pitchFamily="49" charset="-122"/>
              </a:rPr>
              <a:t>Beyond the Wall </a:t>
            </a:r>
            <a:r>
              <a:rPr lang="en-GB" altLang="da-DK" sz="1000">
                <a:latin typeface="黑体" pitchFamily="49" charset="-122"/>
                <a:ea typeface="黑体" pitchFamily="49" charset="-122"/>
              </a:rPr>
              <a:t>of Resistance）（</a:t>
            </a:r>
            <a:r>
              <a:rPr lang="en-GB" altLang="da-DK" sz="1000" dirty="0">
                <a:latin typeface="黑体" pitchFamily="49" charset="-122"/>
                <a:ea typeface="黑体" pitchFamily="49" charset="-122"/>
              </a:rPr>
              <a:t>1996 &amp; 2010）</a:t>
            </a:r>
          </a:p>
        </p:txBody>
      </p:sp>
    </p:spTree>
    <p:extLst>
      <p:ext uri="{BB962C8B-B14F-4D97-AF65-F5344CB8AC3E}">
        <p14:creationId xmlns:p14="http://schemas.microsoft.com/office/powerpoint/2010/main" val="147421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7E252F1-195B-E942-9AF9-FB26735CAFDA}"/>
              </a:ext>
            </a:extLst>
          </p:cNvPr>
          <p:cNvSpPr/>
          <p:nvPr/>
        </p:nvSpPr>
        <p:spPr>
          <a:xfrm>
            <a:off x="488272" y="1655143"/>
            <a:ext cx="11203619" cy="487882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solidFill>
                <a:schemeClr val="tx1"/>
              </a:solidFill>
              <a:latin typeface="Arial" panose="020B0604020202020204" pitchFamily="34" charset="0"/>
              <a:ea typeface="Flama Medium" charset="0"/>
              <a:cs typeface="Arial" panose="020B0604020202020204" pitchFamily="34" charset="0"/>
            </a:endParaRPr>
          </a:p>
        </p:txBody>
      </p:sp>
      <p:sp>
        <p:nvSpPr>
          <p:cNvPr id="10241" name="Titel 1">
            <a:extLst>
              <a:ext uri="{FF2B5EF4-FFF2-40B4-BE49-F238E27FC236}">
                <a16:creationId xmlns:a16="http://schemas.microsoft.com/office/drawing/2014/main" id="{0DAB22A9-CC35-7E40-9E9A-E8AD8DF42CAE}"/>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抵制等级</a:t>
            </a:r>
            <a:endParaRPr lang="da-DK" altLang="da-DK" dirty="0">
              <a:latin typeface="黑体" pitchFamily="49" charset="-122"/>
              <a:ea typeface="黑体" pitchFamily="49" charset="-122"/>
            </a:endParaRPr>
          </a:p>
        </p:txBody>
      </p:sp>
      <p:sp>
        <p:nvSpPr>
          <p:cNvPr id="4" name="Pladsholder til indhold 2">
            <a:extLst>
              <a:ext uri="{FF2B5EF4-FFF2-40B4-BE49-F238E27FC236}">
                <a16:creationId xmlns:a16="http://schemas.microsoft.com/office/drawing/2014/main" id="{DB2EEEC7-B7F0-0E4D-BD59-7E1349E33DDB}"/>
              </a:ext>
            </a:extLst>
          </p:cNvPr>
          <p:cNvSpPr txBox="1">
            <a:spLocks/>
          </p:cNvSpPr>
          <p:nvPr/>
        </p:nvSpPr>
        <p:spPr bwMode="auto">
          <a:xfrm>
            <a:off x="488272" y="1655143"/>
            <a:ext cx="11203619" cy="4878822"/>
          </a:xfrm>
          <a:prstGeom prst="rect">
            <a:avLst/>
          </a:prstGeom>
          <a:noFill/>
          <a:ln w="9525">
            <a:noFill/>
            <a:miter lim="800000"/>
            <a:headEnd/>
            <a:tailEnd/>
          </a:ln>
        </p:spPr>
        <p:txBody>
          <a:bodyPr lIns="324000" tIns="180000" rIns="251999" bIns="180000" numCol="3" spcCol="360000"/>
          <a:lstStyle/>
          <a:p>
            <a:pPr>
              <a:spcBef>
                <a:spcPts val="1000"/>
              </a:spcBef>
              <a:buSzPct val="100000"/>
              <a:defRPr/>
            </a:pPr>
            <a:r>
              <a:rPr lang="zh-CN" altLang="en-US" sz="1650" b="1" dirty="0">
                <a:solidFill>
                  <a:srgbClr val="000000"/>
                </a:solidFill>
                <a:latin typeface="黑体" pitchFamily="49" charset="-122"/>
                <a:ea typeface="黑体" pitchFamily="49" charset="-122"/>
                <a:cs typeface="FlamaSemicondensed-Medium"/>
                <a:sym typeface="Arial" pitchFamily="-106" charset="0"/>
              </a:rPr>
              <a:t>抵制等级</a:t>
            </a:r>
            <a:r>
              <a:rPr lang="en-US" altLang="zh-CN" sz="1650" b="1" dirty="0">
                <a:solidFill>
                  <a:srgbClr val="000000"/>
                </a:solidFill>
                <a:latin typeface="黑体" pitchFamily="49" charset="-122"/>
                <a:ea typeface="黑体" pitchFamily="49" charset="-122"/>
                <a:cs typeface="FlamaSemicondensed-Medium"/>
                <a:sym typeface="Arial" pitchFamily="-106" charset="0"/>
              </a:rPr>
              <a:t>1</a:t>
            </a:r>
            <a:r>
              <a:rPr lang="zh-CN" altLang="en-US" sz="1650" b="1" dirty="0">
                <a:solidFill>
                  <a:srgbClr val="000000"/>
                </a:solidFill>
                <a:latin typeface="黑体" pitchFamily="49" charset="-122"/>
                <a:ea typeface="黑体" pitchFamily="49" charset="-122"/>
                <a:cs typeface="FlamaSemicondensed-Medium"/>
                <a:sym typeface="Arial" pitchFamily="-106" charset="0"/>
              </a:rPr>
              <a:t>：信息层面</a:t>
            </a: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r>
              <a:rPr lang="zh-CN" altLang="en-US" sz="1650" i="1" dirty="0">
                <a:solidFill>
                  <a:srgbClr val="000000"/>
                </a:solidFill>
                <a:latin typeface="黑体" pitchFamily="49" charset="-122"/>
                <a:ea typeface="黑体" pitchFamily="49" charset="-122"/>
                <a:cs typeface="ＭＳ Ｐゴシック" pitchFamily="-106" charset="-128"/>
                <a:sym typeface="Arial" pitchFamily="-106" charset="0"/>
              </a:rPr>
              <a:t>“我不明白。我需要更多的信息、数据和观点。”</a:t>
            </a:r>
            <a:endParaRPr lang="en-US" sz="1650" dirty="0">
              <a:solidFill>
                <a:srgbClr val="000000"/>
              </a:solidFill>
              <a:latin typeface="黑体" pitchFamily="49" charset="-122"/>
              <a:ea typeface="黑体" pitchFamily="49" charset="-122"/>
              <a:cs typeface="Flama-Book"/>
              <a:sym typeface="Arial" pitchFamily="-106" charset="0"/>
            </a:endParaRPr>
          </a:p>
          <a:p>
            <a:pPr marL="457189" indent="-457189">
              <a:spcBef>
                <a:spcPts val="1000"/>
              </a:spcBef>
              <a:buSzPct val="100000"/>
              <a:defRPr/>
            </a:pPr>
            <a:r>
              <a:rPr lang="zh-CN" altLang="en-US" sz="1650" dirty="0">
                <a:solidFill>
                  <a:srgbClr val="000000"/>
                </a:solidFill>
                <a:latin typeface="黑体" pitchFamily="49" charset="-122"/>
                <a:ea typeface="黑体" pitchFamily="49" charset="-122"/>
                <a:cs typeface="Flama-Book"/>
                <a:sym typeface="Arial" pitchFamily="-106" charset="0"/>
              </a:rPr>
              <a:t>抵制等级</a:t>
            </a:r>
            <a:r>
              <a:rPr lang="en-US" altLang="zh-CN" sz="1650" dirty="0">
                <a:solidFill>
                  <a:srgbClr val="000000"/>
                </a:solidFill>
                <a:latin typeface="黑体" pitchFamily="49" charset="-122"/>
                <a:ea typeface="黑体" pitchFamily="49" charset="-122"/>
                <a:cs typeface="Flama-Book"/>
                <a:sym typeface="Arial" pitchFamily="-106" charset="0"/>
              </a:rPr>
              <a:t>1</a:t>
            </a:r>
            <a:r>
              <a:rPr lang="zh-CN" altLang="en-US" sz="1650" dirty="0">
                <a:solidFill>
                  <a:srgbClr val="000000"/>
                </a:solidFill>
                <a:latin typeface="黑体" pitchFamily="49" charset="-122"/>
                <a:ea typeface="黑体" pitchFamily="49" charset="-122"/>
                <a:cs typeface="Flama-Book"/>
                <a:sym typeface="Arial" pitchFamily="-106" charset="0"/>
              </a:rPr>
              <a:t>的原因：</a:t>
            </a:r>
            <a:endParaRPr lang="en-US" sz="1650" dirty="0">
              <a:solidFill>
                <a:srgbClr val="000000"/>
              </a:solidFill>
              <a:latin typeface="黑体" pitchFamily="49" charset="-122"/>
              <a:ea typeface="黑体" pitchFamily="49" charset="-122"/>
              <a:cs typeface="Flama-Book"/>
              <a:sym typeface="Arial" pitchFamily="-106" charset="0"/>
            </a:endParaRP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混乱，信息不足。</a:t>
            </a: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不同意这个想法本身。</a:t>
            </a: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没有足够的时间来思考这个想法。</a:t>
            </a: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r>
              <a:rPr lang="zh-CN" altLang="en-US" sz="1650" b="1" dirty="0">
                <a:solidFill>
                  <a:srgbClr val="000000"/>
                </a:solidFill>
                <a:latin typeface="黑体" pitchFamily="49" charset="-122"/>
                <a:ea typeface="黑体" pitchFamily="49" charset="-122"/>
                <a:cs typeface="FlamaSemicondensed-Medium"/>
                <a:sym typeface="Arial" pitchFamily="-106" charset="0"/>
              </a:rPr>
              <a:t>抵制等级</a:t>
            </a:r>
            <a:r>
              <a:rPr lang="en-US" altLang="zh-CN" sz="1650" b="1" dirty="0">
                <a:solidFill>
                  <a:srgbClr val="000000"/>
                </a:solidFill>
                <a:latin typeface="黑体" pitchFamily="49" charset="-122"/>
                <a:ea typeface="黑体" pitchFamily="49" charset="-122"/>
                <a:cs typeface="FlamaSemicondensed-Medium"/>
                <a:sym typeface="Arial" pitchFamily="-106" charset="0"/>
              </a:rPr>
              <a:t>2</a:t>
            </a:r>
            <a:r>
              <a:rPr lang="zh-CN" altLang="en-US" sz="1650" b="1" dirty="0">
                <a:solidFill>
                  <a:srgbClr val="000000"/>
                </a:solidFill>
                <a:latin typeface="黑体" pitchFamily="49" charset="-122"/>
                <a:ea typeface="黑体" pitchFamily="49" charset="-122"/>
                <a:cs typeface="FlamaSemicondensed-Medium"/>
                <a:sym typeface="Arial" pitchFamily="-106" charset="0"/>
              </a:rPr>
              <a:t>：情绪层面</a:t>
            </a: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r>
              <a:rPr lang="zh-CN" altLang="en-US" sz="1650" i="1" dirty="0">
                <a:solidFill>
                  <a:srgbClr val="000000"/>
                </a:solidFill>
                <a:latin typeface="黑体" pitchFamily="49" charset="-122"/>
                <a:ea typeface="黑体" pitchFamily="49" charset="-122"/>
                <a:cs typeface="ＭＳ Ｐゴシック" pitchFamily="-106" charset="-128"/>
                <a:sym typeface="Arial" pitchFamily="-106" charset="0"/>
              </a:rPr>
              <a:t>“我不喜欢。我需要更加确定。我需要更多的安全感。”</a:t>
            </a: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marL="457189" indent="-457189">
              <a:spcBef>
                <a:spcPts val="1000"/>
              </a:spcBef>
              <a:buSzPct val="100000"/>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抵制等级</a:t>
            </a:r>
            <a:r>
              <a:rPr lang="en-US" altLang="zh-CN" sz="1650" dirty="0">
                <a:solidFill>
                  <a:srgbClr val="000000"/>
                </a:solidFill>
                <a:latin typeface="黑体" pitchFamily="49" charset="-122"/>
                <a:ea typeface="黑体" pitchFamily="49" charset="-122"/>
                <a:cs typeface="ＭＳ Ｐゴシック" pitchFamily="-106" charset="-128"/>
                <a:sym typeface="Arial" pitchFamily="-106" charset="0"/>
              </a:rPr>
              <a:t>2</a:t>
            </a: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的原因：</a:t>
            </a: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失去权力、控制、地位或尊重。</a:t>
            </a: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感觉失去能力和受到孤立。</a:t>
            </a: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负担过重，变化太多。</a:t>
            </a:r>
            <a:endParaRPr lang="en-US" altLang="zh-CN" sz="1650" dirty="0">
              <a:solidFill>
                <a:srgbClr val="000000"/>
              </a:solidFill>
              <a:latin typeface="黑体" pitchFamily="49" charset="-122"/>
              <a:ea typeface="黑体" pitchFamily="49" charset="-122"/>
              <a:cs typeface="ＭＳ Ｐゴシック" pitchFamily="-106" charset="-128"/>
              <a:sym typeface="Arial" pitchFamily="-106" charset="0"/>
            </a:endParaRPr>
          </a:p>
          <a:p>
            <a:pPr marL="285750" indent="-285750">
              <a:spcBef>
                <a:spcPts val="1000"/>
              </a:spcBef>
              <a:buClr>
                <a:srgbClr val="DA090F"/>
              </a:buClr>
              <a:buFont typeface="Wingdings" pitchFamily="2" charset="2"/>
              <a:buChar char="§"/>
              <a:defRPr/>
            </a:pP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marL="285750" indent="-285750">
              <a:spcBef>
                <a:spcPts val="1000"/>
              </a:spcBef>
              <a:buClr>
                <a:srgbClr val="DA090F"/>
              </a:buClr>
              <a:buFont typeface="Wingdings" pitchFamily="2" charset="2"/>
              <a:buChar char="§"/>
              <a:defRPr/>
            </a:pP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r>
              <a:rPr lang="zh-CN" altLang="en-US" sz="1650" b="1" dirty="0">
                <a:solidFill>
                  <a:srgbClr val="000000"/>
                </a:solidFill>
                <a:latin typeface="黑体" pitchFamily="49" charset="-122"/>
                <a:ea typeface="黑体" pitchFamily="49" charset="-122"/>
                <a:cs typeface="FlamaSemicondensed-Medium"/>
                <a:sym typeface="Arial" pitchFamily="-106" charset="0"/>
              </a:rPr>
              <a:t>抵制等级</a:t>
            </a:r>
            <a:r>
              <a:rPr lang="en-US" altLang="zh-CN" sz="1650" b="1" dirty="0">
                <a:solidFill>
                  <a:srgbClr val="000000"/>
                </a:solidFill>
                <a:latin typeface="黑体" pitchFamily="49" charset="-122"/>
                <a:ea typeface="黑体" pitchFamily="49" charset="-122"/>
                <a:cs typeface="FlamaSemicondensed-Medium"/>
                <a:sym typeface="Arial" pitchFamily="-106" charset="0"/>
              </a:rPr>
              <a:t>3</a:t>
            </a:r>
            <a:r>
              <a:rPr lang="zh-CN" altLang="en-US" sz="1650" b="1" dirty="0">
                <a:solidFill>
                  <a:srgbClr val="000000"/>
                </a:solidFill>
                <a:latin typeface="黑体" pitchFamily="49" charset="-122"/>
                <a:ea typeface="黑体" pitchFamily="49" charset="-122"/>
                <a:cs typeface="FlamaSemicondensed-Medium"/>
                <a:sym typeface="Arial" pitchFamily="-106" charset="0"/>
              </a:rPr>
              <a:t>：信任层面</a:t>
            </a: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1000"/>
              </a:spcBef>
              <a:buSzPct val="100000"/>
              <a:defRPr/>
            </a:pPr>
            <a:r>
              <a:rPr lang="zh-CN" altLang="en-US" sz="1650" i="1" dirty="0">
                <a:solidFill>
                  <a:srgbClr val="000000"/>
                </a:solidFill>
                <a:latin typeface="黑体" pitchFamily="49" charset="-122"/>
                <a:ea typeface="黑体" pitchFamily="49" charset="-122"/>
                <a:cs typeface="ＭＳ Ｐゴシック" pitchFamily="-106" charset="-128"/>
                <a:sym typeface="Arial" pitchFamily="-106" charset="0"/>
              </a:rPr>
              <a:t>“我不相信你。我需要眼见为实。”</a:t>
            </a: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marL="457189" indent="-457189">
              <a:spcBef>
                <a:spcPts val="1000"/>
              </a:spcBef>
              <a:buSzPct val="100000"/>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抵制等级</a:t>
            </a:r>
            <a:r>
              <a:rPr lang="en-US" altLang="zh-CN" sz="1650" dirty="0">
                <a:solidFill>
                  <a:srgbClr val="000000"/>
                </a:solidFill>
                <a:latin typeface="黑体" pitchFamily="49" charset="-122"/>
                <a:ea typeface="黑体" pitchFamily="49" charset="-122"/>
                <a:cs typeface="ＭＳ Ｐゴシック" pitchFamily="-106" charset="-128"/>
                <a:sym typeface="Arial" pitchFamily="-106" charset="0"/>
              </a:rPr>
              <a:t>3</a:t>
            </a: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的原因：</a:t>
            </a: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以往的经历造成不信任。</a:t>
            </a: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存在文化、性别或种族差异。</a:t>
            </a:r>
          </a:p>
          <a:p>
            <a:pPr marL="285750" indent="-285750">
              <a:spcBef>
                <a:spcPts val="1000"/>
              </a:spcBef>
              <a:buClr>
                <a:srgbClr val="DA090F"/>
              </a:buClr>
              <a:buFont typeface="Wingdings" pitchFamily="2" charset="2"/>
              <a:buChar char="§"/>
              <a:defRPr/>
            </a:pPr>
            <a:r>
              <a:rPr lang="zh-CN" altLang="en-US" sz="1650" dirty="0">
                <a:solidFill>
                  <a:srgbClr val="000000"/>
                </a:solidFill>
                <a:latin typeface="黑体" pitchFamily="49" charset="-122"/>
                <a:ea typeface="黑体" pitchFamily="49" charset="-122"/>
                <a:cs typeface="ＭＳ Ｐゴシック" pitchFamily="-106" charset="-128"/>
                <a:sym typeface="Arial" pitchFamily="-106" charset="0"/>
              </a:rPr>
              <a:t>在价值观方面存在分歧。</a:t>
            </a:r>
            <a:endParaRPr lang="en-US" sz="1650" dirty="0">
              <a:solidFill>
                <a:srgbClr val="000000"/>
              </a:solidFill>
              <a:latin typeface="黑体" pitchFamily="49" charset="-122"/>
              <a:ea typeface="黑体" pitchFamily="49" charset="-122"/>
              <a:cs typeface="ＭＳ Ｐゴシック" pitchFamily="-106" charset="-128"/>
              <a:sym typeface="Arial" pitchFamily="-106" charset="0"/>
            </a:endParaRPr>
          </a:p>
        </p:txBody>
      </p:sp>
      <p:sp>
        <p:nvSpPr>
          <p:cNvPr id="8" name="Rektangel 7">
            <a:extLst>
              <a:ext uri="{FF2B5EF4-FFF2-40B4-BE49-F238E27FC236}">
                <a16:creationId xmlns:a16="http://schemas.microsoft.com/office/drawing/2014/main" id="{E56AE6F6-6620-E848-9C13-9D2F45660D8B}"/>
              </a:ext>
            </a:extLst>
          </p:cNvPr>
          <p:cNvSpPr/>
          <p:nvPr/>
        </p:nvSpPr>
        <p:spPr>
          <a:xfrm>
            <a:off x="5969335" y="6184949"/>
            <a:ext cx="5698996" cy="246221"/>
          </a:xfrm>
          <a:prstGeom prst="rect">
            <a:avLst/>
          </a:prstGeom>
        </p:spPr>
        <p:txBody>
          <a:bodyPr wrap="none">
            <a:spAutoFit/>
          </a:bodyPr>
          <a:lstStyle/>
          <a:p>
            <a:r>
              <a:rPr lang="zh-CN" altLang="en-US" sz="1000" dirty="0">
                <a:latin typeface="黑体" pitchFamily="49" charset="-122"/>
                <a:ea typeface="黑体" pitchFamily="49" charset="-122"/>
              </a:rPr>
              <a:t>资料来源：</a:t>
            </a:r>
            <a:r>
              <a:rPr lang="en-GB" altLang="da-DK" sz="1000" dirty="0">
                <a:latin typeface="黑体" pitchFamily="49" charset="-122"/>
                <a:ea typeface="黑体" pitchFamily="49" charset="-122"/>
              </a:rPr>
              <a:t>Rick Maurer，《</a:t>
            </a:r>
            <a:r>
              <a:rPr lang="zh-CN" altLang="en-US" sz="1000" dirty="0">
                <a:latin typeface="黑体" pitchFamily="49" charset="-122"/>
                <a:ea typeface="黑体" pitchFamily="49" charset="-122"/>
              </a:rPr>
              <a:t>越过抵制之墙</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GB" altLang="da-DK" sz="1000" dirty="0">
                <a:latin typeface="黑体" pitchFamily="49" charset="-122"/>
                <a:ea typeface="黑体" pitchFamily="49" charset="-122"/>
              </a:rPr>
              <a:t>Beyond the Wall of </a:t>
            </a:r>
            <a:r>
              <a:rPr lang="en-GB" altLang="da-DK" sz="1000" dirty="0" err="1">
                <a:latin typeface="黑体" pitchFamily="49" charset="-122"/>
                <a:ea typeface="黑体" pitchFamily="49" charset="-122"/>
              </a:rPr>
              <a:t>Resistanc</a:t>
            </a:r>
            <a:r>
              <a:rPr lang="en-GB" altLang="da-DK" sz="1000" dirty="0">
                <a:latin typeface="黑体" pitchFamily="49" charset="-122"/>
                <a:ea typeface="黑体" pitchFamily="49" charset="-122"/>
              </a:rPr>
              <a:t>）（1996 &amp; 2010）</a:t>
            </a:r>
          </a:p>
        </p:txBody>
      </p:sp>
    </p:spTree>
    <p:extLst>
      <p:ext uri="{BB962C8B-B14F-4D97-AF65-F5344CB8AC3E}">
        <p14:creationId xmlns:p14="http://schemas.microsoft.com/office/powerpoint/2010/main" val="101144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4CC190C-5E12-A748-8E9C-A3225ECE95BE}"/>
              </a:ext>
            </a:extLst>
          </p:cNvPr>
          <p:cNvSpPr/>
          <p:nvPr/>
        </p:nvSpPr>
        <p:spPr>
          <a:xfrm>
            <a:off x="416036" y="1655143"/>
            <a:ext cx="11203619" cy="487882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solidFill>
                <a:schemeClr val="tx1"/>
              </a:solidFill>
              <a:latin typeface="Arial" panose="020B0604020202020204" pitchFamily="34" charset="0"/>
              <a:ea typeface="Flama Medium" charset="0"/>
              <a:cs typeface="Arial" panose="020B0604020202020204" pitchFamily="34" charset="0"/>
            </a:endParaRPr>
          </a:p>
        </p:txBody>
      </p:sp>
      <p:sp>
        <p:nvSpPr>
          <p:cNvPr id="11266" name="Titel 4">
            <a:extLst>
              <a:ext uri="{FF2B5EF4-FFF2-40B4-BE49-F238E27FC236}">
                <a16:creationId xmlns:a16="http://schemas.microsoft.com/office/drawing/2014/main" id="{11BAABC9-C08D-5B47-9FF1-4BF96332E229}"/>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变革的三个支持等级</a:t>
            </a:r>
            <a:endParaRPr lang="da-DK" altLang="da-DK" dirty="0">
              <a:latin typeface="黑体" pitchFamily="49" charset="-122"/>
              <a:ea typeface="黑体" pitchFamily="49" charset="-122"/>
            </a:endParaRPr>
          </a:p>
        </p:txBody>
      </p:sp>
      <p:sp>
        <p:nvSpPr>
          <p:cNvPr id="12" name="Rektangel 11">
            <a:extLst>
              <a:ext uri="{FF2B5EF4-FFF2-40B4-BE49-F238E27FC236}">
                <a16:creationId xmlns:a16="http://schemas.microsoft.com/office/drawing/2014/main" id="{39D4504C-C96D-664E-827A-194D0B77D3BB}"/>
              </a:ext>
            </a:extLst>
          </p:cNvPr>
          <p:cNvSpPr/>
          <p:nvPr/>
        </p:nvSpPr>
        <p:spPr>
          <a:xfrm>
            <a:off x="5969335" y="6184949"/>
            <a:ext cx="5698996" cy="246221"/>
          </a:xfrm>
          <a:prstGeom prst="rect">
            <a:avLst/>
          </a:prstGeom>
        </p:spPr>
        <p:txBody>
          <a:bodyPr wrap="none">
            <a:spAutoFit/>
          </a:bodyPr>
          <a:lstStyle/>
          <a:p>
            <a:r>
              <a:rPr lang="zh-CN" altLang="en-US" sz="1000" dirty="0">
                <a:latin typeface="黑体" pitchFamily="49" charset="-122"/>
                <a:ea typeface="黑体" pitchFamily="49" charset="-122"/>
              </a:rPr>
              <a:t>资料来源：</a:t>
            </a:r>
            <a:r>
              <a:rPr lang="en-GB" altLang="da-DK" sz="1000" dirty="0">
                <a:latin typeface="黑体" pitchFamily="49" charset="-122"/>
                <a:ea typeface="黑体" pitchFamily="49" charset="-122"/>
              </a:rPr>
              <a:t>Rick Maurer，《</a:t>
            </a:r>
            <a:r>
              <a:rPr lang="zh-CN" altLang="en-US" sz="1000" dirty="0">
                <a:latin typeface="黑体" pitchFamily="49" charset="-122"/>
                <a:ea typeface="黑体" pitchFamily="49" charset="-122"/>
              </a:rPr>
              <a:t>越过抵制之墙</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GB" altLang="da-DK" sz="1000" dirty="0">
                <a:latin typeface="黑体" pitchFamily="49" charset="-122"/>
                <a:ea typeface="黑体" pitchFamily="49" charset="-122"/>
              </a:rPr>
              <a:t>Beyond the Wall of </a:t>
            </a:r>
            <a:r>
              <a:rPr lang="en-GB" altLang="da-DK" sz="1000" dirty="0" err="1">
                <a:latin typeface="黑体" pitchFamily="49" charset="-122"/>
                <a:ea typeface="黑体" pitchFamily="49" charset="-122"/>
              </a:rPr>
              <a:t>Resistanc</a:t>
            </a:r>
            <a:r>
              <a:rPr lang="en-GB" altLang="da-DK" sz="1000" dirty="0">
                <a:latin typeface="黑体" pitchFamily="49" charset="-122"/>
                <a:ea typeface="黑体" pitchFamily="49" charset="-122"/>
              </a:rPr>
              <a:t>）（1996 &amp; 2010）</a:t>
            </a:r>
          </a:p>
        </p:txBody>
      </p:sp>
      <p:sp>
        <p:nvSpPr>
          <p:cNvPr id="13" name="Pladsholder til indhold 2">
            <a:extLst>
              <a:ext uri="{FF2B5EF4-FFF2-40B4-BE49-F238E27FC236}">
                <a16:creationId xmlns:a16="http://schemas.microsoft.com/office/drawing/2014/main" id="{C41E9D49-3958-7F43-9DBB-9E5E747CC163}"/>
              </a:ext>
            </a:extLst>
          </p:cNvPr>
          <p:cNvSpPr txBox="1">
            <a:spLocks/>
          </p:cNvSpPr>
          <p:nvPr/>
        </p:nvSpPr>
        <p:spPr bwMode="auto">
          <a:xfrm>
            <a:off x="488273" y="1655143"/>
            <a:ext cx="11203618" cy="4878822"/>
          </a:xfrm>
          <a:prstGeom prst="rect">
            <a:avLst/>
          </a:prstGeom>
          <a:noFill/>
          <a:ln w="9525">
            <a:noFill/>
            <a:miter lim="800000"/>
            <a:headEnd/>
            <a:tailEnd/>
          </a:ln>
        </p:spPr>
        <p:txBody>
          <a:bodyPr lIns="324000" tIns="180000" rIns="251999" bIns="180000" numCol="1" spcCol="360000"/>
          <a:lstStyle/>
          <a:p>
            <a:pPr marL="457200" indent="-457200">
              <a:spcBef>
                <a:spcPts val="1000"/>
              </a:spcBef>
              <a:buClr>
                <a:schemeClr val="tx2"/>
              </a:buClr>
              <a:buFont typeface="+mj-lt"/>
              <a:buAutoNum type="arabicPeriod"/>
            </a:pPr>
            <a:r>
              <a:rPr lang="zh-CN" altLang="en-US" sz="2000" dirty="0">
                <a:latin typeface="黑体" pitchFamily="49" charset="-122"/>
                <a:ea typeface="黑体" pitchFamily="49" charset="-122"/>
                <a:sym typeface="Arial" panose="020B0604020202020204" pitchFamily="34" charset="0"/>
              </a:rPr>
              <a:t>我理解变革的原因（智力和认知层面）</a:t>
            </a:r>
          </a:p>
          <a:p>
            <a:pPr marL="457200" indent="-457200">
              <a:spcBef>
                <a:spcPts val="1000"/>
              </a:spcBef>
              <a:buClr>
                <a:schemeClr val="tx2"/>
              </a:buClr>
              <a:buFont typeface="+mj-lt"/>
              <a:buAutoNum type="arabicPeriod"/>
            </a:pPr>
            <a:r>
              <a:rPr lang="zh-CN" altLang="en-US" sz="2000" dirty="0">
                <a:latin typeface="黑体" pitchFamily="49" charset="-122"/>
                <a:ea typeface="黑体" pitchFamily="49" charset="-122"/>
                <a:sym typeface="Arial" panose="020B0604020202020204" pitchFamily="34" charset="0"/>
              </a:rPr>
              <a:t>我喜欢这个想法（情感和概念层面）</a:t>
            </a:r>
          </a:p>
          <a:p>
            <a:pPr marL="457200" indent="-457200">
              <a:spcBef>
                <a:spcPts val="1000"/>
              </a:spcBef>
              <a:buClr>
                <a:schemeClr val="tx2"/>
              </a:buClr>
              <a:buFont typeface="+mj-lt"/>
              <a:buAutoNum type="arabicPeriod"/>
            </a:pPr>
            <a:r>
              <a:rPr lang="zh-CN" altLang="en-US" sz="2000" dirty="0">
                <a:latin typeface="黑体" pitchFamily="49" charset="-122"/>
                <a:ea typeface="黑体" pitchFamily="49" charset="-122"/>
                <a:sym typeface="Arial" panose="020B0604020202020204" pitchFamily="34" charset="0"/>
              </a:rPr>
              <a:t>我相信你能带领我完成变革（个人和可信度层面）</a:t>
            </a:r>
            <a:endParaRPr lang="en-US" altLang="da-DK" sz="2000" dirty="0">
              <a:latin typeface="黑体" pitchFamily="49" charset="-122"/>
              <a:ea typeface="黑体" pitchFamily="49" charset="-122"/>
              <a:sym typeface="Arial" panose="020B0604020202020204" pitchFamily="34" charset="0"/>
            </a:endParaRPr>
          </a:p>
          <a:p>
            <a:pPr marL="457200" indent="-457200">
              <a:spcBef>
                <a:spcPts val="1000"/>
              </a:spcBef>
              <a:buFont typeface="+mj-lt"/>
              <a:buAutoNum type="arabicPeriod"/>
            </a:pPr>
            <a:endParaRPr lang="en-US" altLang="da-DK" sz="2000" dirty="0">
              <a:sym typeface="Arial" panose="020B0604020202020204" pitchFamily="34" charset="0"/>
            </a:endParaRPr>
          </a:p>
          <a:p>
            <a:pPr marL="457200" indent="-457200">
              <a:spcBef>
                <a:spcPts val="1000"/>
              </a:spcBef>
              <a:buFont typeface="+mj-lt"/>
              <a:buAutoNum type="arabicPeriod"/>
            </a:pPr>
            <a:endParaRPr lang="da-DK" altLang="da-DK" sz="2000" dirty="0"/>
          </a:p>
        </p:txBody>
      </p:sp>
    </p:spTree>
    <p:extLst>
      <p:ext uri="{BB962C8B-B14F-4D97-AF65-F5344CB8AC3E}">
        <p14:creationId xmlns:p14="http://schemas.microsoft.com/office/powerpoint/2010/main" val="171471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7E252F1-195B-E942-9AF9-FB26735CAFDA}"/>
              </a:ext>
            </a:extLst>
          </p:cNvPr>
          <p:cNvSpPr/>
          <p:nvPr/>
        </p:nvSpPr>
        <p:spPr>
          <a:xfrm>
            <a:off x="488272" y="1655143"/>
            <a:ext cx="11203619" cy="487882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solidFill>
                <a:schemeClr val="tx1"/>
              </a:solidFill>
              <a:latin typeface="Arial" panose="020B0604020202020204" pitchFamily="34" charset="0"/>
              <a:ea typeface="Flama Medium" charset="0"/>
              <a:cs typeface="Arial" panose="020B0604020202020204" pitchFamily="34" charset="0"/>
            </a:endParaRPr>
          </a:p>
        </p:txBody>
      </p:sp>
      <p:sp>
        <p:nvSpPr>
          <p:cNvPr id="10241" name="Titel 1">
            <a:extLst>
              <a:ext uri="{FF2B5EF4-FFF2-40B4-BE49-F238E27FC236}">
                <a16:creationId xmlns:a16="http://schemas.microsoft.com/office/drawing/2014/main" id="{0DAB22A9-CC35-7E40-9E9A-E8AD8DF42CAE}"/>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应对抵制</a:t>
            </a:r>
            <a:endParaRPr lang="da-DK" altLang="da-DK" dirty="0">
              <a:latin typeface="黑体" pitchFamily="49" charset="-122"/>
              <a:ea typeface="黑体" pitchFamily="49" charset="-122"/>
            </a:endParaRPr>
          </a:p>
        </p:txBody>
      </p:sp>
      <p:sp>
        <p:nvSpPr>
          <p:cNvPr id="4" name="Pladsholder til indhold 2">
            <a:extLst>
              <a:ext uri="{FF2B5EF4-FFF2-40B4-BE49-F238E27FC236}">
                <a16:creationId xmlns:a16="http://schemas.microsoft.com/office/drawing/2014/main" id="{DB2EEEC7-B7F0-0E4D-BD59-7E1349E33DDB}"/>
              </a:ext>
            </a:extLst>
          </p:cNvPr>
          <p:cNvSpPr txBox="1">
            <a:spLocks/>
          </p:cNvSpPr>
          <p:nvPr/>
        </p:nvSpPr>
        <p:spPr bwMode="auto">
          <a:xfrm>
            <a:off x="488272" y="1655143"/>
            <a:ext cx="11203619" cy="4878822"/>
          </a:xfrm>
          <a:prstGeom prst="rect">
            <a:avLst/>
          </a:prstGeom>
          <a:noFill/>
          <a:ln w="9525">
            <a:noFill/>
            <a:miter lim="800000"/>
            <a:headEnd/>
            <a:tailEnd/>
          </a:ln>
        </p:spPr>
        <p:txBody>
          <a:bodyPr lIns="324000" tIns="180000" rIns="251999" bIns="180000" numCol="3" spcCol="360000">
            <a:noAutofit/>
          </a:bodyPr>
          <a:lstStyle/>
          <a:p>
            <a:pPr>
              <a:spcBef>
                <a:spcPts val="500"/>
              </a:spcBef>
            </a:pPr>
            <a:r>
              <a:rPr lang="zh-CN" altLang="en-US" sz="1650" b="1" dirty="0">
                <a:solidFill>
                  <a:srgbClr val="000000"/>
                </a:solidFill>
                <a:latin typeface="黑体" pitchFamily="49" charset="-122"/>
                <a:ea typeface="黑体" pitchFamily="49" charset="-122"/>
                <a:cs typeface="Arial" panose="020B0604020202020204" pitchFamily="34" charset="0"/>
                <a:sym typeface="Arial" pitchFamily="-106" charset="0"/>
              </a:rPr>
              <a:t>抵制等级</a:t>
            </a:r>
            <a:r>
              <a:rPr lang="en-US" altLang="zh-CN" sz="1650" b="1" dirty="0">
                <a:solidFill>
                  <a:srgbClr val="000000"/>
                </a:solidFill>
                <a:latin typeface="黑体" pitchFamily="49" charset="-122"/>
                <a:ea typeface="黑体" pitchFamily="49" charset="-122"/>
                <a:cs typeface="Arial" panose="020B0604020202020204" pitchFamily="34" charset="0"/>
                <a:sym typeface="Arial" pitchFamily="-106" charset="0"/>
              </a:rPr>
              <a:t>1</a:t>
            </a:r>
            <a:r>
              <a:rPr lang="zh-CN" altLang="en-US" sz="1650" b="1" dirty="0">
                <a:solidFill>
                  <a:srgbClr val="000000"/>
                </a:solidFill>
                <a:latin typeface="黑体" pitchFamily="49" charset="-122"/>
                <a:ea typeface="黑体" pitchFamily="49" charset="-122"/>
                <a:cs typeface="Arial" panose="020B0604020202020204" pitchFamily="34" charset="0"/>
                <a:sym typeface="Arial" pitchFamily="-106" charset="0"/>
              </a:rPr>
              <a:t>：信息层面</a:t>
            </a:r>
            <a:endParaRPr lang="en-US" altLang="da-DK" sz="1650" dirty="0">
              <a:latin typeface="黑体" pitchFamily="49" charset="-122"/>
              <a:ea typeface="黑体" pitchFamily="49" charset="-122"/>
              <a:cs typeface="Arial" panose="020B0604020202020204" pitchFamily="34" charset="0"/>
              <a:sym typeface="Arial" panose="020B0604020202020204" pitchFamily="34" charset="0"/>
            </a:endParaRPr>
          </a:p>
          <a:p>
            <a:pPr>
              <a:spcBef>
                <a:spcPts val="500"/>
              </a:spcBef>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应对观点、信息和理性</a:t>
            </a:r>
            <a:endParaRPr lang="en-US" altLang="da-DK" sz="1650" dirty="0">
              <a:latin typeface="黑体" pitchFamily="49" charset="-122"/>
              <a:ea typeface="黑体" pitchFamily="49" charset="-122"/>
              <a:cs typeface="Arial" panose="020B0604020202020204" pitchFamily="34" charset="0"/>
              <a:sym typeface="Arial" panose="020B0604020202020204" pitchFamily="34" charset="0"/>
            </a:endParaRP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重复相同的信息（一遍又一遍）</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营造“这是一个必然”的感觉</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建立共同的基础，以便了解变革</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允许开放的对话</a:t>
            </a:r>
            <a:endParaRPr lang="en-US" altLang="da-DK" sz="1650" dirty="0">
              <a:latin typeface="黑体" pitchFamily="49" charset="-122"/>
              <a:ea typeface="黑体" pitchFamily="49" charset="-122"/>
              <a:cs typeface="Arial" panose="020B0604020202020204" pitchFamily="34" charset="0"/>
              <a:sym typeface="Arial" panose="020B0604020202020204" pitchFamily="34"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Arial" panose="020B0604020202020204" pitchFamily="34" charset="0"/>
              <a:sym typeface="Arial" pitchFamily="-106" charset="0"/>
            </a:endParaRPr>
          </a:p>
          <a:p>
            <a:pPr>
              <a:spcBef>
                <a:spcPts val="500"/>
              </a:spcBef>
              <a:buClr>
                <a:schemeClr val="tx2"/>
              </a:buClr>
            </a:pPr>
            <a:r>
              <a:rPr lang="zh-CN" altLang="en-US" sz="1650" b="1" dirty="0">
                <a:solidFill>
                  <a:srgbClr val="000000"/>
                </a:solidFill>
                <a:latin typeface="黑体" pitchFamily="49" charset="-122"/>
                <a:ea typeface="黑体" pitchFamily="49" charset="-122"/>
                <a:cs typeface="Arial" panose="020B0604020202020204" pitchFamily="34" charset="0"/>
                <a:sym typeface="Arial" pitchFamily="-106" charset="0"/>
              </a:rPr>
              <a:t>抵制等级</a:t>
            </a:r>
            <a:r>
              <a:rPr lang="en-US" altLang="zh-CN" sz="1650" b="1" dirty="0">
                <a:solidFill>
                  <a:srgbClr val="000000"/>
                </a:solidFill>
                <a:latin typeface="黑体" pitchFamily="49" charset="-122"/>
                <a:ea typeface="黑体" pitchFamily="49" charset="-122"/>
                <a:cs typeface="Arial" panose="020B0604020202020204" pitchFamily="34" charset="0"/>
                <a:sym typeface="Arial" pitchFamily="-106" charset="0"/>
              </a:rPr>
              <a:t>2</a:t>
            </a:r>
            <a:r>
              <a:rPr lang="zh-CN" altLang="en-US" sz="1650" b="1" dirty="0">
                <a:solidFill>
                  <a:srgbClr val="000000"/>
                </a:solidFill>
                <a:latin typeface="黑体" pitchFamily="49" charset="-122"/>
                <a:ea typeface="黑体" pitchFamily="49" charset="-122"/>
                <a:cs typeface="Arial" panose="020B0604020202020204" pitchFamily="34" charset="0"/>
                <a:sym typeface="Arial" pitchFamily="-106" charset="0"/>
              </a:rPr>
              <a:t>：情感层面</a:t>
            </a:r>
            <a:endParaRPr lang="en-US" altLang="da-DK" sz="1650" dirty="0">
              <a:latin typeface="黑体" pitchFamily="49" charset="-122"/>
              <a:ea typeface="黑体" pitchFamily="49" charset="-122"/>
              <a:cs typeface="Arial" panose="020B0604020202020204" pitchFamily="34" charset="0"/>
              <a:sym typeface="Arial" panose="020B0604020202020204" pitchFamily="34" charset="0"/>
            </a:endParaRPr>
          </a:p>
          <a:p>
            <a:pPr>
              <a:spcBef>
                <a:spcPts val="500"/>
              </a:spcBef>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应对情绪和反应</a:t>
            </a:r>
            <a:endParaRPr lang="en-US" altLang="da-DK" sz="1650" dirty="0">
              <a:latin typeface="黑体" pitchFamily="49" charset="-122"/>
              <a:ea typeface="黑体" pitchFamily="49" charset="-122"/>
              <a:cs typeface="Arial" panose="020B0604020202020204" pitchFamily="34" charset="0"/>
              <a:sym typeface="Arial" panose="020B0604020202020204" pitchFamily="34" charset="0"/>
            </a:endParaRP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组织可供大家倾听并发表意见的论坛</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建立关于变革后果的对话</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建立关于人们直觉的对话</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倾听大家的关注点</a:t>
            </a:r>
          </a:p>
          <a:p>
            <a:pPr marL="285750" indent="-285750">
              <a:spcBef>
                <a:spcPts val="500"/>
              </a:spcBef>
              <a:buClr>
                <a:schemeClr val="tx2"/>
              </a:buClr>
              <a:buFont typeface="Wingdings" pitchFamily="2" charset="2"/>
              <a:buChar char="§"/>
            </a:pPr>
            <a:r>
              <a:rPr lang="zh-CN" altLang="en-US" sz="1650" dirty="0">
                <a:latin typeface="黑体" pitchFamily="49" charset="-122"/>
                <a:ea typeface="黑体" pitchFamily="49" charset="-122"/>
                <a:cs typeface="Arial" panose="020B0604020202020204" pitchFamily="34" charset="0"/>
                <a:sym typeface="Arial" panose="020B0604020202020204" pitchFamily="34" charset="0"/>
              </a:rPr>
              <a:t>尽可能让大家参与变革</a:t>
            </a:r>
            <a:endParaRPr lang="en-US" altLang="da-DK" sz="1650" dirty="0">
              <a:latin typeface="黑体" pitchFamily="49" charset="-122"/>
              <a:ea typeface="黑体" pitchFamily="49" charset="-122"/>
              <a:cs typeface="Arial" panose="020B0604020202020204" pitchFamily="34" charset="0"/>
              <a:sym typeface="Arial" panose="020B0604020202020204" pitchFamily="34"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500"/>
              </a:spcBef>
              <a:buClr>
                <a:schemeClr val="tx2"/>
              </a:buClr>
            </a:pPr>
            <a:endParaRPr lang="en-US" sz="1650" b="1" dirty="0">
              <a:solidFill>
                <a:srgbClr val="000000"/>
              </a:solidFill>
              <a:latin typeface="黑体" pitchFamily="49" charset="-122"/>
              <a:ea typeface="黑体" pitchFamily="49" charset="-122"/>
              <a:cs typeface="FlamaSemicondensed-Medium"/>
              <a:sym typeface="Arial" pitchFamily="-106" charset="0"/>
            </a:endParaRPr>
          </a:p>
          <a:p>
            <a:pPr>
              <a:spcBef>
                <a:spcPts val="500"/>
              </a:spcBef>
              <a:buClr>
                <a:schemeClr val="tx2"/>
              </a:buClr>
            </a:pPr>
            <a:r>
              <a:rPr lang="zh-CN" altLang="en-US" sz="1650" b="1" dirty="0">
                <a:solidFill>
                  <a:srgbClr val="000000"/>
                </a:solidFill>
                <a:latin typeface="黑体" pitchFamily="49" charset="-122"/>
                <a:ea typeface="黑体" pitchFamily="49" charset="-122"/>
                <a:cs typeface="FlamaSemicondensed-Medium"/>
                <a:sym typeface="Arial" pitchFamily="-106" charset="0"/>
              </a:rPr>
              <a:t>抵制等级</a:t>
            </a:r>
            <a:r>
              <a:rPr lang="en-US" altLang="zh-CN" sz="1650" b="1" dirty="0">
                <a:solidFill>
                  <a:srgbClr val="000000"/>
                </a:solidFill>
                <a:latin typeface="黑体" pitchFamily="49" charset="-122"/>
                <a:ea typeface="黑体" pitchFamily="49" charset="-122"/>
                <a:cs typeface="FlamaSemicondensed-Medium"/>
                <a:sym typeface="Arial" pitchFamily="-106" charset="0"/>
              </a:rPr>
              <a:t>3</a:t>
            </a:r>
            <a:r>
              <a:rPr lang="zh-CN" altLang="en-US" sz="1650" b="1" dirty="0">
                <a:solidFill>
                  <a:srgbClr val="000000"/>
                </a:solidFill>
                <a:latin typeface="黑体" pitchFamily="49" charset="-122"/>
                <a:ea typeface="黑体" pitchFamily="49" charset="-122"/>
                <a:cs typeface="FlamaSemicondensed-Medium"/>
                <a:sym typeface="Arial" pitchFamily="-106" charset="0"/>
              </a:rPr>
              <a:t>：信任层面</a:t>
            </a:r>
            <a:endParaRPr lang="en-US" sz="1650" b="1" dirty="0">
              <a:solidFill>
                <a:srgbClr val="000000"/>
              </a:solidFill>
              <a:latin typeface="黑体" pitchFamily="49" charset="-122"/>
              <a:ea typeface="黑体" pitchFamily="49" charset="-122"/>
              <a:cs typeface="FlamaSemicondensed-Medium"/>
              <a:sym typeface="Arial" pitchFamily="-106" charset="0"/>
            </a:endParaRPr>
          </a:p>
          <a:p>
            <a:r>
              <a:rPr lang="zh-CN" altLang="en-US" sz="1650" dirty="0">
                <a:latin typeface="黑体" pitchFamily="49" charset="-122"/>
                <a:ea typeface="黑体" pitchFamily="49" charset="-122"/>
                <a:sym typeface="Arial" panose="020B0604020202020204" pitchFamily="34" charset="0"/>
              </a:rPr>
              <a:t>致力于改变观点</a:t>
            </a:r>
            <a:endParaRPr lang="en-US" altLang="da-DK" sz="1650" dirty="0">
              <a:latin typeface="黑体" pitchFamily="49" charset="-122"/>
              <a:ea typeface="黑体" pitchFamily="49" charset="-122"/>
              <a:sym typeface="Arial" panose="020B0604020202020204" pitchFamily="34" charset="0"/>
            </a:endParaRPr>
          </a:p>
          <a:p>
            <a:pPr marL="285750" indent="-285750">
              <a:buClr>
                <a:schemeClr val="tx2"/>
              </a:buClr>
              <a:buFont typeface="Wingdings" pitchFamily="2" charset="2"/>
              <a:buChar char="§"/>
            </a:pPr>
            <a:r>
              <a:rPr lang="zh-CN" altLang="en-US" sz="1650" dirty="0">
                <a:latin typeface="黑体" pitchFamily="49" charset="-122"/>
                <a:ea typeface="黑体" pitchFamily="49" charset="-122"/>
                <a:sym typeface="Arial" panose="020B0604020202020204" pitchFamily="34" charset="0"/>
              </a:rPr>
              <a:t>调查一下是什么原因导致了“紧张的关系”</a:t>
            </a:r>
          </a:p>
          <a:p>
            <a:pPr marL="285750" indent="-285750">
              <a:buClr>
                <a:schemeClr val="tx2"/>
              </a:buClr>
              <a:buFont typeface="Wingdings" pitchFamily="2" charset="2"/>
              <a:buChar char="§"/>
            </a:pPr>
            <a:r>
              <a:rPr lang="zh-CN" altLang="en-US" sz="1650" dirty="0">
                <a:latin typeface="黑体" pitchFamily="49" charset="-122"/>
                <a:ea typeface="黑体" pitchFamily="49" charset="-122"/>
                <a:sym typeface="Arial" panose="020B0604020202020204" pitchFamily="34" charset="0"/>
              </a:rPr>
              <a:t>调查这个人与你和组织中其他人的关系</a:t>
            </a:r>
          </a:p>
          <a:p>
            <a:pPr marL="285750" indent="-285750">
              <a:buClr>
                <a:schemeClr val="tx2"/>
              </a:buClr>
              <a:buFont typeface="Wingdings" pitchFamily="2" charset="2"/>
              <a:buChar char="§"/>
            </a:pPr>
            <a:r>
              <a:rPr lang="zh-CN" altLang="en-US" sz="1650" dirty="0">
                <a:latin typeface="黑体" pitchFamily="49" charset="-122"/>
                <a:ea typeface="黑体" pitchFamily="49" charset="-122"/>
                <a:sym typeface="Arial" panose="020B0604020202020204" pitchFamily="34" charset="0"/>
              </a:rPr>
              <a:t>针对过去的个人冲突，进行重新协商</a:t>
            </a:r>
          </a:p>
          <a:p>
            <a:pPr marL="285750" indent="-285750">
              <a:buClr>
                <a:schemeClr val="tx2"/>
              </a:buClr>
              <a:buFont typeface="Wingdings" pitchFamily="2" charset="2"/>
              <a:buChar char="§"/>
            </a:pPr>
            <a:r>
              <a:rPr lang="zh-CN" altLang="en-US" sz="1650" dirty="0">
                <a:latin typeface="黑体" pitchFamily="49" charset="-122"/>
                <a:ea typeface="黑体" pitchFamily="49" charset="-122"/>
                <a:sym typeface="Arial" panose="020B0604020202020204" pitchFamily="34" charset="0"/>
              </a:rPr>
              <a:t>与这个人签订关于行为和相互诚信的协议</a:t>
            </a:r>
          </a:p>
          <a:p>
            <a:pPr marL="285750" indent="-285750">
              <a:buClr>
                <a:schemeClr val="tx2"/>
              </a:buClr>
              <a:buFont typeface="Wingdings" pitchFamily="2" charset="2"/>
              <a:buChar char="§"/>
            </a:pPr>
            <a:r>
              <a:rPr lang="zh-CN" altLang="en-US" sz="1650" dirty="0">
                <a:latin typeface="黑体" pitchFamily="49" charset="-122"/>
                <a:ea typeface="黑体" pitchFamily="49" charset="-122"/>
                <a:sym typeface="Arial" panose="020B0604020202020204" pitchFamily="34" charset="0"/>
              </a:rPr>
              <a:t>如果上述方法都不奏效，考虑如何以最不危险的方式采取你自己的方法</a:t>
            </a:r>
            <a:endParaRPr lang="en-US" sz="1650" dirty="0">
              <a:solidFill>
                <a:srgbClr val="000000"/>
              </a:solidFill>
              <a:latin typeface="黑体" pitchFamily="49" charset="-122"/>
              <a:ea typeface="黑体" pitchFamily="49" charset="-122"/>
              <a:cs typeface="Arial" panose="020B0604020202020204" pitchFamily="34" charset="0"/>
              <a:sym typeface="Arial" pitchFamily="-106" charset="0"/>
            </a:endParaRPr>
          </a:p>
        </p:txBody>
      </p:sp>
      <p:sp>
        <p:nvSpPr>
          <p:cNvPr id="8" name="Rektangel 7">
            <a:extLst>
              <a:ext uri="{FF2B5EF4-FFF2-40B4-BE49-F238E27FC236}">
                <a16:creationId xmlns:a16="http://schemas.microsoft.com/office/drawing/2014/main" id="{E56AE6F6-6620-E848-9C13-9D2F45660D8B}"/>
              </a:ext>
            </a:extLst>
          </p:cNvPr>
          <p:cNvSpPr/>
          <p:nvPr/>
        </p:nvSpPr>
        <p:spPr>
          <a:xfrm>
            <a:off x="6122738" y="6184949"/>
            <a:ext cx="5698996" cy="246221"/>
          </a:xfrm>
          <a:prstGeom prst="rect">
            <a:avLst/>
          </a:prstGeom>
        </p:spPr>
        <p:txBody>
          <a:bodyPr wrap="none">
            <a:spAutoFit/>
          </a:bodyPr>
          <a:lstStyle/>
          <a:p>
            <a:r>
              <a:rPr lang="zh-CN" altLang="en-US" sz="1000" dirty="0">
                <a:latin typeface="黑体" pitchFamily="49" charset="-122"/>
                <a:ea typeface="黑体" pitchFamily="49" charset="-122"/>
              </a:rPr>
              <a:t>资料来源：</a:t>
            </a:r>
            <a:r>
              <a:rPr lang="en-GB" altLang="da-DK" sz="1000" dirty="0">
                <a:latin typeface="黑体" pitchFamily="49" charset="-122"/>
                <a:ea typeface="黑体" pitchFamily="49" charset="-122"/>
              </a:rPr>
              <a:t>Rick Maurer，《</a:t>
            </a:r>
            <a:r>
              <a:rPr lang="zh-CN" altLang="en-US" sz="1000" dirty="0">
                <a:latin typeface="黑体" pitchFamily="49" charset="-122"/>
                <a:ea typeface="黑体" pitchFamily="49" charset="-122"/>
              </a:rPr>
              <a:t>越过抵制之墙</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GB" altLang="da-DK" sz="1000" dirty="0">
                <a:latin typeface="黑体" pitchFamily="49" charset="-122"/>
                <a:ea typeface="黑体" pitchFamily="49" charset="-122"/>
              </a:rPr>
              <a:t>Beyond the Wall of </a:t>
            </a:r>
            <a:r>
              <a:rPr lang="en-GB" altLang="da-DK" sz="1000" dirty="0" err="1">
                <a:latin typeface="黑体" pitchFamily="49" charset="-122"/>
                <a:ea typeface="黑体" pitchFamily="49" charset="-122"/>
              </a:rPr>
              <a:t>Resistanc</a:t>
            </a:r>
            <a:r>
              <a:rPr lang="en-GB" altLang="da-DK" sz="1000" dirty="0">
                <a:latin typeface="黑体" pitchFamily="49" charset="-122"/>
                <a:ea typeface="黑体" pitchFamily="49" charset="-122"/>
              </a:rPr>
              <a:t>）（1996 &amp; 2010）</a:t>
            </a:r>
          </a:p>
        </p:txBody>
      </p:sp>
    </p:spTree>
    <p:extLst>
      <p:ext uri="{BB962C8B-B14F-4D97-AF65-F5344CB8AC3E}">
        <p14:creationId xmlns:p14="http://schemas.microsoft.com/office/powerpoint/2010/main" val="5799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633C33-9048-5E48-88AD-E974EEFE6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800" y="2938329"/>
            <a:ext cx="4666057" cy="3660073"/>
          </a:xfrm>
          <a:prstGeom prst="rect">
            <a:avLst/>
          </a:prstGeom>
        </p:spPr>
      </p:pic>
      <p:sp>
        <p:nvSpPr>
          <p:cNvPr id="15362" name="Titel 4">
            <a:extLst>
              <a:ext uri="{FF2B5EF4-FFF2-40B4-BE49-F238E27FC236}">
                <a16:creationId xmlns:a16="http://schemas.microsoft.com/office/drawing/2014/main" id="{DD8E6C4B-278C-5B4C-BA8F-B3C08C9C1A62}"/>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你自己的实例</a:t>
            </a:r>
            <a:endParaRPr lang="da-DK" altLang="da-DK" dirty="0">
              <a:latin typeface="黑体" pitchFamily="49" charset="-122"/>
              <a:ea typeface="黑体" pitchFamily="49" charset="-122"/>
            </a:endParaRPr>
          </a:p>
        </p:txBody>
      </p:sp>
      <p:sp>
        <p:nvSpPr>
          <p:cNvPr id="23553" name="Pladsholder til indhold 5">
            <a:extLst>
              <a:ext uri="{FF2B5EF4-FFF2-40B4-BE49-F238E27FC236}">
                <a16:creationId xmlns:a16="http://schemas.microsoft.com/office/drawing/2014/main" id="{3EFE6C8E-D033-394B-A239-8BC75BFDBE8B}"/>
              </a:ext>
            </a:extLst>
          </p:cNvPr>
          <p:cNvSpPr>
            <a:spLocks noGrp="1"/>
          </p:cNvSpPr>
          <p:nvPr>
            <p:ph idx="1"/>
          </p:nvPr>
        </p:nvSpPr>
        <p:spPr>
          <a:xfrm>
            <a:off x="643180" y="1655143"/>
            <a:ext cx="7637220" cy="4714659"/>
          </a:xfrm>
        </p:spPr>
        <p:txBody>
          <a:bodyPr>
            <a:normAutofit/>
          </a:bodyPr>
          <a:lstStyle/>
          <a:p>
            <a:pPr marL="0" indent="0">
              <a:lnSpc>
                <a:spcPct val="100000"/>
              </a:lnSpc>
              <a:buNone/>
            </a:pPr>
            <a:r>
              <a:rPr lang="zh-CN" altLang="en-US" b="1" dirty="0">
                <a:latin typeface="黑体" pitchFamily="49" charset="-122"/>
                <a:ea typeface="黑体" pitchFamily="49" charset="-122"/>
                <a:sym typeface="Arial" charset="0"/>
              </a:rPr>
              <a:t>反思练习</a:t>
            </a:r>
            <a:endParaRPr lang="en-US" b="1" dirty="0">
              <a:latin typeface="黑体" pitchFamily="49" charset="-122"/>
              <a:ea typeface="黑体" pitchFamily="49" charset="-122"/>
              <a:sym typeface="Arial" charset="0"/>
            </a:endParaRPr>
          </a:p>
          <a:p>
            <a:pPr marL="0" indent="0">
              <a:lnSpc>
                <a:spcPct val="100000"/>
              </a:lnSpc>
              <a:buNone/>
            </a:pPr>
            <a:r>
              <a:rPr lang="zh-CN" altLang="en-US" dirty="0">
                <a:latin typeface="黑体" pitchFamily="49" charset="-122"/>
                <a:ea typeface="黑体" pitchFamily="49" charset="-122"/>
                <a:sym typeface="Arial" charset="0"/>
              </a:rPr>
              <a:t>选择一个你参与过的变革项目，你和</a:t>
            </a:r>
            <a:r>
              <a:rPr lang="en-US" altLang="zh-CN" dirty="0">
                <a:latin typeface="黑体" pitchFamily="49" charset="-122"/>
                <a:ea typeface="黑体" pitchFamily="49" charset="-122"/>
                <a:sym typeface="Arial" charset="0"/>
              </a:rPr>
              <a:t>/</a:t>
            </a:r>
            <a:r>
              <a:rPr lang="zh-CN" altLang="en-US" dirty="0">
                <a:latin typeface="黑体" pitchFamily="49" charset="-122"/>
                <a:ea typeface="黑体" pitchFamily="49" charset="-122"/>
                <a:sym typeface="Arial" charset="0"/>
              </a:rPr>
              <a:t>或其他人在其中表现出良好的变革领导力：</a:t>
            </a:r>
            <a:endParaRPr lang="en-US" dirty="0">
              <a:latin typeface="黑体" pitchFamily="49" charset="-122"/>
              <a:ea typeface="黑体" pitchFamily="49" charset="-122"/>
              <a:sym typeface="Arial" charset="0"/>
            </a:endParaRPr>
          </a:p>
          <a:p>
            <a:pPr>
              <a:lnSpc>
                <a:spcPct val="100000"/>
              </a:lnSpc>
            </a:pPr>
            <a:r>
              <a:rPr lang="zh-CN" altLang="en-US" dirty="0">
                <a:latin typeface="黑体" pitchFamily="49" charset="-122"/>
                <a:ea typeface="黑体" pitchFamily="49" charset="-122"/>
                <a:sym typeface="Arial" charset="0"/>
              </a:rPr>
              <a:t>给出关于良好的变革行为</a:t>
            </a:r>
            <a:r>
              <a:rPr lang="en-US" altLang="zh-CN" dirty="0">
                <a:latin typeface="黑体" pitchFamily="49" charset="-122"/>
                <a:ea typeface="黑体" pitchFamily="49" charset="-122"/>
                <a:sym typeface="Arial" charset="0"/>
              </a:rPr>
              <a:t>/</a:t>
            </a:r>
            <a:r>
              <a:rPr lang="zh-CN" altLang="en-US" dirty="0">
                <a:latin typeface="黑体" pitchFamily="49" charset="-122"/>
                <a:ea typeface="黑体" pitchFamily="49" charset="-122"/>
                <a:sym typeface="Arial" charset="0"/>
              </a:rPr>
              <a:t>领导力的具体例子。</a:t>
            </a:r>
          </a:p>
          <a:p>
            <a:pPr>
              <a:lnSpc>
                <a:spcPct val="100000"/>
              </a:lnSpc>
            </a:pPr>
            <a:r>
              <a:rPr lang="zh-CN" altLang="en-US" dirty="0">
                <a:latin typeface="黑体" pitchFamily="49" charset="-122"/>
                <a:ea typeface="黑体" pitchFamily="49" charset="-122"/>
                <a:sym typeface="Arial" charset="0"/>
              </a:rPr>
              <a:t>与另一名学员分享并展开讨论这个例子。</a:t>
            </a:r>
            <a:endParaRPr lang="en-US" dirty="0">
              <a:latin typeface="黑体" pitchFamily="49" charset="-122"/>
              <a:ea typeface="黑体" pitchFamily="49" charset="-122"/>
              <a:sym typeface="Arial" charset="0"/>
            </a:endParaRPr>
          </a:p>
          <a:p>
            <a:pPr>
              <a:lnSpc>
                <a:spcPct val="100000"/>
              </a:lnSpc>
            </a:pPr>
            <a:endParaRPr lang="en-US" dirty="0">
              <a:sym typeface="Arial" charset="0"/>
            </a:endParaRPr>
          </a:p>
          <a:p>
            <a:pPr>
              <a:lnSpc>
                <a:spcPct val="100000"/>
              </a:lnSpc>
            </a:pPr>
            <a:endParaRPr lang="en-US" dirty="0">
              <a:sym typeface="Arial" charset="0"/>
            </a:endParaRPr>
          </a:p>
          <a:p>
            <a:pPr>
              <a:lnSpc>
                <a:spcPct val="100000"/>
              </a:lnSpc>
            </a:pPr>
            <a:endParaRPr lang="da-DK" dirty="0"/>
          </a:p>
        </p:txBody>
      </p:sp>
    </p:spTree>
    <p:extLst>
      <p:ext uri="{BB962C8B-B14F-4D97-AF65-F5344CB8AC3E}">
        <p14:creationId xmlns:p14="http://schemas.microsoft.com/office/powerpoint/2010/main" val="1942774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56C2F8E2-2F92-724B-A449-30505A22C564}"/>
              </a:ext>
            </a:extLst>
          </p:cNvPr>
          <p:cNvSpPr txBox="1"/>
          <p:nvPr/>
        </p:nvSpPr>
        <p:spPr>
          <a:xfrm>
            <a:off x="6965576" y="-820271"/>
            <a:ext cx="184731" cy="369332"/>
          </a:xfrm>
          <a:prstGeom prst="rect">
            <a:avLst/>
          </a:prstGeom>
          <a:noFill/>
        </p:spPr>
        <p:txBody>
          <a:bodyPr wrap="none" rtlCol="0">
            <a:spAutoFit/>
          </a:bodyPr>
          <a:lstStyle/>
          <a:p>
            <a:endParaRPr lang="da-DK" dirty="0"/>
          </a:p>
        </p:txBody>
      </p:sp>
      <p:pic>
        <p:nvPicPr>
          <p:cNvPr id="16" name="Billede 15">
            <a:extLst>
              <a:ext uri="{FF2B5EF4-FFF2-40B4-BE49-F238E27FC236}">
                <a16:creationId xmlns:a16="http://schemas.microsoft.com/office/drawing/2014/main" id="{B64C47F9-2E1E-9A4D-BB95-CD9208D3D3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898" y="0"/>
            <a:ext cx="10118203" cy="6858000"/>
          </a:xfrm>
          <a:prstGeom prst="rect">
            <a:avLst/>
          </a:prstGeom>
        </p:spPr>
      </p:pic>
    </p:spTree>
    <p:extLst>
      <p:ext uri="{BB962C8B-B14F-4D97-AF65-F5344CB8AC3E}">
        <p14:creationId xmlns:p14="http://schemas.microsoft.com/office/powerpoint/2010/main" val="246251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C0D4F2B6-CBCD-C240-A2E2-A68CE4061D62}"/>
              </a:ext>
            </a:extLst>
          </p:cNvPr>
          <p:cNvSpPr/>
          <p:nvPr/>
        </p:nvSpPr>
        <p:spPr>
          <a:xfrm>
            <a:off x="488272" y="1655143"/>
            <a:ext cx="11203619" cy="487882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solidFill>
                <a:schemeClr val="tx1"/>
              </a:solidFill>
              <a:latin typeface="Arial" panose="020B0604020202020204" pitchFamily="34" charset="0"/>
              <a:ea typeface="Flama Medium" charset="0"/>
              <a:cs typeface="Arial" panose="020B0604020202020204" pitchFamily="34" charset="0"/>
            </a:endParaRPr>
          </a:p>
        </p:txBody>
      </p:sp>
      <p:sp>
        <p:nvSpPr>
          <p:cNvPr id="17409" name="Titel 1">
            <a:extLst>
              <a:ext uri="{FF2B5EF4-FFF2-40B4-BE49-F238E27FC236}">
                <a16:creationId xmlns:a16="http://schemas.microsoft.com/office/drawing/2014/main" id="{DC8E10A9-1288-3F42-81B6-7D71BEB4CE60}"/>
              </a:ext>
            </a:extLst>
          </p:cNvPr>
          <p:cNvSpPr>
            <a:spLocks noGrp="1"/>
          </p:cNvSpPr>
          <p:nvPr>
            <p:ph type="title"/>
          </p:nvPr>
        </p:nvSpPr>
        <p:spPr/>
        <p:txBody>
          <a:bodyPr/>
          <a:lstStyle/>
          <a:p>
            <a:r>
              <a:rPr lang="da-DK" altLang="da-DK" dirty="0">
                <a:latin typeface="黑体" pitchFamily="49" charset="-122"/>
                <a:ea typeface="黑体" pitchFamily="49" charset="-122"/>
              </a:rPr>
              <a:t>WALLBREAKERS</a:t>
            </a:r>
            <a:r>
              <a:rPr lang="da-DK" altLang="da-DK" baseline="30000" dirty="0">
                <a:latin typeface="黑体" pitchFamily="49" charset="-122"/>
                <a:ea typeface="黑体" pitchFamily="49" charset="-122"/>
              </a:rPr>
              <a:t>®</a:t>
            </a:r>
            <a:r>
              <a:rPr lang="zh-CN" altLang="en-US" dirty="0">
                <a:latin typeface="黑体" pitchFamily="49" charset="-122"/>
                <a:ea typeface="黑体" pitchFamily="49" charset="-122"/>
              </a:rPr>
              <a:t>的元素</a:t>
            </a:r>
            <a:endParaRPr lang="da-DK" altLang="da-DK" baseline="30000" dirty="0">
              <a:latin typeface="黑体" pitchFamily="49" charset="-122"/>
              <a:ea typeface="黑体" pitchFamily="49" charset="-122"/>
            </a:endParaRPr>
          </a:p>
        </p:txBody>
      </p:sp>
      <p:sp>
        <p:nvSpPr>
          <p:cNvPr id="17412" name="Tekstboks 14">
            <a:extLst>
              <a:ext uri="{FF2B5EF4-FFF2-40B4-BE49-F238E27FC236}">
                <a16:creationId xmlns:a16="http://schemas.microsoft.com/office/drawing/2014/main" id="{61BF6077-DFB2-884B-8468-1DC9D517020E}"/>
              </a:ext>
            </a:extLst>
          </p:cNvPr>
          <p:cNvSpPr txBox="1">
            <a:spLocks noChangeArrowheads="1"/>
          </p:cNvSpPr>
          <p:nvPr/>
        </p:nvSpPr>
        <p:spPr bwMode="auto">
          <a:xfrm>
            <a:off x="685801" y="1860551"/>
            <a:ext cx="17857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dirty="0">
                <a:solidFill>
                  <a:srgbClr val="000000"/>
                </a:solidFill>
                <a:latin typeface="黑体" pitchFamily="49" charset="-122"/>
                <a:ea typeface="黑体" pitchFamily="49" charset="-122"/>
                <a:sym typeface="Arial" panose="020B0604020202020204" pitchFamily="34" charset="0"/>
              </a:rPr>
              <a:t>三个变革阶段以游戏板表示</a:t>
            </a:r>
          </a:p>
        </p:txBody>
      </p:sp>
      <p:sp>
        <p:nvSpPr>
          <p:cNvPr id="17414" name="Tekstboks 28">
            <a:extLst>
              <a:ext uri="{FF2B5EF4-FFF2-40B4-BE49-F238E27FC236}">
                <a16:creationId xmlns:a16="http://schemas.microsoft.com/office/drawing/2014/main" id="{ED206720-182C-E748-A5FB-2C24F6D8092B}"/>
              </a:ext>
            </a:extLst>
          </p:cNvPr>
          <p:cNvSpPr txBox="1">
            <a:spLocks noChangeArrowheads="1"/>
          </p:cNvSpPr>
          <p:nvPr/>
        </p:nvSpPr>
        <p:spPr bwMode="auto">
          <a:xfrm>
            <a:off x="6446803" y="1983661"/>
            <a:ext cx="28293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dirty="0">
                <a:solidFill>
                  <a:srgbClr val="000000"/>
                </a:solidFill>
                <a:latin typeface="黑体" pitchFamily="49" charset="-122"/>
                <a:ea typeface="黑体" pitchFamily="49" charset="-122"/>
                <a:sym typeface="Arial" panose="020B0604020202020204" pitchFamily="34" charset="0"/>
              </a:rPr>
              <a:t>三个抵制等级以游戏板上的人行道表示</a:t>
            </a:r>
            <a:endParaRPr lang="en-US" altLang="da-DK" dirty="0">
              <a:solidFill>
                <a:srgbClr val="000000"/>
              </a:solidFill>
              <a:latin typeface="黑体" pitchFamily="49" charset="-122"/>
              <a:ea typeface="黑体" pitchFamily="49" charset="-122"/>
              <a:sym typeface="Arial" panose="020B0604020202020204" pitchFamily="34" charset="0"/>
            </a:endParaRPr>
          </a:p>
        </p:txBody>
      </p:sp>
      <p:pic>
        <p:nvPicPr>
          <p:cNvPr id="17421" name="Billede 1">
            <a:extLst>
              <a:ext uri="{FF2B5EF4-FFF2-40B4-BE49-F238E27FC236}">
                <a16:creationId xmlns:a16="http://schemas.microsoft.com/office/drawing/2014/main" id="{BF730330-C45F-E947-9A9E-55F06E7EE118}"/>
              </a:ext>
            </a:extLst>
          </p:cNvPr>
          <p:cNvPicPr>
            <a:picLocks noChangeAspect="1"/>
          </p:cNvPicPr>
          <p:nvPr/>
        </p:nvPicPr>
        <p:blipFill rotWithShape="1">
          <a:blip r:embed="rId2">
            <a:extLst>
              <a:ext uri="{28A0092B-C50C-407E-A947-70E740481C1C}">
                <a14:useLocalDpi xmlns:a14="http://schemas.microsoft.com/office/drawing/2010/main" val="0"/>
              </a:ext>
            </a:extLst>
          </a:blip>
          <a:srcRect r="55434"/>
          <a:stretch/>
        </p:blipFill>
        <p:spPr bwMode="auto">
          <a:xfrm rot="21149959">
            <a:off x="9433543" y="1725098"/>
            <a:ext cx="1453519" cy="140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kstboks 26">
            <a:extLst>
              <a:ext uri="{FF2B5EF4-FFF2-40B4-BE49-F238E27FC236}">
                <a16:creationId xmlns:a16="http://schemas.microsoft.com/office/drawing/2014/main" id="{357EFB6D-050D-AF47-BC21-2B2697DDCAEF}"/>
              </a:ext>
            </a:extLst>
          </p:cNvPr>
          <p:cNvSpPr txBox="1">
            <a:spLocks noChangeArrowheads="1"/>
          </p:cNvSpPr>
          <p:nvPr/>
        </p:nvSpPr>
        <p:spPr bwMode="auto">
          <a:xfrm>
            <a:off x="6516483" y="5122367"/>
            <a:ext cx="2236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dirty="0">
                <a:solidFill>
                  <a:srgbClr val="000000"/>
                </a:solidFill>
                <a:latin typeface="黑体" pitchFamily="49" charset="-122"/>
                <a:ea typeface="黑体" pitchFamily="49" charset="-122"/>
                <a:sym typeface="Arial" panose="020B0604020202020204" pitchFamily="34" charset="0"/>
              </a:rPr>
              <a:t>部门以巴士表示</a:t>
            </a:r>
            <a:endParaRPr lang="en-US" altLang="da-DK" dirty="0">
              <a:solidFill>
                <a:srgbClr val="000000"/>
              </a:solidFill>
              <a:latin typeface="黑体" pitchFamily="49" charset="-122"/>
              <a:ea typeface="黑体" pitchFamily="49" charset="-122"/>
              <a:sym typeface="Arial" panose="020B0604020202020204" pitchFamily="34" charset="0"/>
            </a:endParaRPr>
          </a:p>
        </p:txBody>
      </p:sp>
      <p:pic>
        <p:nvPicPr>
          <p:cNvPr id="17" name="Billede 35">
            <a:extLst>
              <a:ext uri="{FF2B5EF4-FFF2-40B4-BE49-F238E27FC236}">
                <a16:creationId xmlns:a16="http://schemas.microsoft.com/office/drawing/2014/main" id="{27B8A9EF-DBE2-BE4D-86E0-A9A21109A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518587" y="4988312"/>
            <a:ext cx="1835176" cy="114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kstboks 16">
            <a:extLst>
              <a:ext uri="{FF2B5EF4-FFF2-40B4-BE49-F238E27FC236}">
                <a16:creationId xmlns:a16="http://schemas.microsoft.com/office/drawing/2014/main" id="{CD414EC8-0433-AE49-B6A2-2C4E5BEE5D92}"/>
              </a:ext>
            </a:extLst>
          </p:cNvPr>
          <p:cNvSpPr txBox="1">
            <a:spLocks noChangeArrowheads="1"/>
          </p:cNvSpPr>
          <p:nvPr/>
        </p:nvSpPr>
        <p:spPr bwMode="auto">
          <a:xfrm>
            <a:off x="6516483" y="3630999"/>
            <a:ext cx="2261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dirty="0">
                <a:solidFill>
                  <a:srgbClr val="000000"/>
                </a:solidFill>
                <a:latin typeface="黑体" pitchFamily="49" charset="-122"/>
                <a:ea typeface="黑体" pitchFamily="49" charset="-122"/>
                <a:sym typeface="Arial" panose="020B0604020202020204" pitchFamily="34" charset="0"/>
              </a:rPr>
              <a:t>员工以棋子表示</a:t>
            </a:r>
            <a:endParaRPr lang="en-US" altLang="da-DK" dirty="0">
              <a:solidFill>
                <a:srgbClr val="000000"/>
              </a:solidFill>
              <a:latin typeface="黑体" pitchFamily="49" charset="-122"/>
              <a:ea typeface="黑体" pitchFamily="49" charset="-122"/>
              <a:sym typeface="Arial" panose="020B0604020202020204" pitchFamily="34" charset="0"/>
            </a:endParaRPr>
          </a:p>
        </p:txBody>
      </p:sp>
      <p:pic>
        <p:nvPicPr>
          <p:cNvPr id="18" name="Billede 16">
            <a:extLst>
              <a:ext uri="{FF2B5EF4-FFF2-40B4-BE49-F238E27FC236}">
                <a16:creationId xmlns:a16="http://schemas.microsoft.com/office/drawing/2014/main" id="{D59472A6-A84C-0646-8879-06E83DA58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9218731" y="3462366"/>
            <a:ext cx="2135032" cy="136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lede 18">
            <a:extLst>
              <a:ext uri="{FF2B5EF4-FFF2-40B4-BE49-F238E27FC236}">
                <a16:creationId xmlns:a16="http://schemas.microsoft.com/office/drawing/2014/main" id="{2CB7FBCE-B4CE-E84B-9C89-A051B1D810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3903" y="1808921"/>
            <a:ext cx="3001319" cy="1393883"/>
          </a:xfrm>
          <a:prstGeom prst="rect">
            <a:avLst/>
          </a:prstGeom>
        </p:spPr>
      </p:pic>
      <p:sp>
        <p:nvSpPr>
          <p:cNvPr id="17419" name="Tekstboks 21">
            <a:extLst>
              <a:ext uri="{FF2B5EF4-FFF2-40B4-BE49-F238E27FC236}">
                <a16:creationId xmlns:a16="http://schemas.microsoft.com/office/drawing/2014/main" id="{8BFA1AB5-F1B2-7348-AB32-C7215E95B9C7}"/>
              </a:ext>
            </a:extLst>
          </p:cNvPr>
          <p:cNvSpPr txBox="1">
            <a:spLocks noChangeArrowheads="1"/>
          </p:cNvSpPr>
          <p:nvPr/>
        </p:nvSpPr>
        <p:spPr bwMode="auto">
          <a:xfrm>
            <a:off x="685800" y="5181296"/>
            <a:ext cx="20000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dirty="0">
                <a:solidFill>
                  <a:srgbClr val="000000"/>
                </a:solidFill>
                <a:latin typeface="黑体" pitchFamily="49" charset="-122"/>
                <a:ea typeface="黑体" pitchFamily="49" charset="-122"/>
                <a:sym typeface="Arial" panose="020B0604020202020204" pitchFamily="34" charset="0"/>
              </a:rPr>
              <a:t>领导力行动以行动卡表示</a:t>
            </a:r>
          </a:p>
        </p:txBody>
      </p:sp>
      <p:grpSp>
        <p:nvGrpSpPr>
          <p:cNvPr id="12" name="Gruppe 11">
            <a:extLst>
              <a:ext uri="{FF2B5EF4-FFF2-40B4-BE49-F238E27FC236}">
                <a16:creationId xmlns:a16="http://schemas.microsoft.com/office/drawing/2014/main" id="{E0D554F3-7F25-2243-A99A-CFC4AE3A41A2}"/>
              </a:ext>
            </a:extLst>
          </p:cNvPr>
          <p:cNvGrpSpPr/>
          <p:nvPr/>
        </p:nvGrpSpPr>
        <p:grpSpPr>
          <a:xfrm>
            <a:off x="3757584" y="5012663"/>
            <a:ext cx="1785636" cy="1261151"/>
            <a:chOff x="9561110" y="3369933"/>
            <a:chExt cx="1914894" cy="1352443"/>
          </a:xfrm>
        </p:grpSpPr>
        <p:pic>
          <p:nvPicPr>
            <p:cNvPr id="5" name="Billede 4">
              <a:extLst>
                <a:ext uri="{FF2B5EF4-FFF2-40B4-BE49-F238E27FC236}">
                  <a16:creationId xmlns:a16="http://schemas.microsoft.com/office/drawing/2014/main" id="{624F9E12-CC5A-0B44-AD96-A9E962D024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1695">
              <a:off x="10404938" y="3483300"/>
              <a:ext cx="1071066" cy="1239076"/>
            </a:xfrm>
            <a:prstGeom prst="rect">
              <a:avLst/>
            </a:prstGeom>
            <a:effectLst>
              <a:outerShdw blurRad="50800" dist="38100" dir="2700000" algn="tl" rotWithShape="0">
                <a:prstClr val="black">
                  <a:alpha val="40000"/>
                </a:prstClr>
              </a:outerShdw>
            </a:effectLst>
          </p:spPr>
        </p:pic>
        <p:pic>
          <p:nvPicPr>
            <p:cNvPr id="7" name="Billede 6">
              <a:extLst>
                <a:ext uri="{FF2B5EF4-FFF2-40B4-BE49-F238E27FC236}">
                  <a16:creationId xmlns:a16="http://schemas.microsoft.com/office/drawing/2014/main" id="{EAC082C9-7D43-1542-8988-E158B58F80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6645" y="3369933"/>
              <a:ext cx="1071066" cy="1239076"/>
            </a:xfrm>
            <a:prstGeom prst="rect">
              <a:avLst/>
            </a:prstGeom>
            <a:effectLst>
              <a:outerShdw blurRad="50800" dist="38100" dir="2700000" algn="tl" rotWithShape="0">
                <a:prstClr val="black">
                  <a:alpha val="40000"/>
                </a:prstClr>
              </a:outerShdw>
            </a:effectLst>
          </p:spPr>
        </p:pic>
        <p:pic>
          <p:nvPicPr>
            <p:cNvPr id="11" name="Billede 10">
              <a:extLst>
                <a:ext uri="{FF2B5EF4-FFF2-40B4-BE49-F238E27FC236}">
                  <a16:creationId xmlns:a16="http://schemas.microsoft.com/office/drawing/2014/main" id="{38E47AC9-9CCE-F449-A98F-7D4DF2F9C1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31599">
              <a:off x="9561110" y="3446498"/>
              <a:ext cx="1071066" cy="1239078"/>
            </a:xfrm>
            <a:prstGeom prst="rect">
              <a:avLst/>
            </a:prstGeom>
            <a:effectLst>
              <a:outerShdw blurRad="50800" dist="38100" dir="2700000" algn="tl" rotWithShape="0">
                <a:prstClr val="black">
                  <a:alpha val="40000"/>
                </a:prstClr>
              </a:outerShdw>
            </a:effectLst>
          </p:spPr>
        </p:pic>
      </p:grpSp>
      <p:sp>
        <p:nvSpPr>
          <p:cNvPr id="17413" name="Tekstboks 24">
            <a:extLst>
              <a:ext uri="{FF2B5EF4-FFF2-40B4-BE49-F238E27FC236}">
                <a16:creationId xmlns:a16="http://schemas.microsoft.com/office/drawing/2014/main" id="{BEC0F917-F598-194B-A728-A50B99DC353A}"/>
              </a:ext>
            </a:extLst>
          </p:cNvPr>
          <p:cNvSpPr txBox="1">
            <a:spLocks noChangeArrowheads="1"/>
          </p:cNvSpPr>
          <p:nvPr/>
        </p:nvSpPr>
        <p:spPr bwMode="auto">
          <a:xfrm>
            <a:off x="685800" y="3563921"/>
            <a:ext cx="21746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dirty="0">
                <a:solidFill>
                  <a:srgbClr val="000000"/>
                </a:solidFill>
                <a:latin typeface="黑体" pitchFamily="49" charset="-122"/>
                <a:ea typeface="黑体" pitchFamily="49" charset="-122"/>
                <a:sym typeface="Arial" panose="020B0604020202020204" pitchFamily="34" charset="0"/>
              </a:rPr>
              <a:t>变革阶段的强度以工具选择表示</a:t>
            </a:r>
            <a:endParaRPr lang="en-US" altLang="da-DK" dirty="0">
              <a:solidFill>
                <a:srgbClr val="000000"/>
              </a:solidFill>
              <a:latin typeface="黑体" pitchFamily="49" charset="-122"/>
              <a:ea typeface="黑体" pitchFamily="49" charset="-122"/>
              <a:sym typeface="Arial" panose="020B0604020202020204" pitchFamily="34" charset="0"/>
            </a:endParaRPr>
          </a:p>
        </p:txBody>
      </p:sp>
      <p:pic>
        <p:nvPicPr>
          <p:cNvPr id="6" name="Billede 5">
            <a:extLst>
              <a:ext uri="{FF2B5EF4-FFF2-40B4-BE49-F238E27FC236}">
                <a16:creationId xmlns:a16="http://schemas.microsoft.com/office/drawing/2014/main" id="{555C908C-9283-0442-8B03-8367CBEA9E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6526" y="3394104"/>
            <a:ext cx="1936073" cy="13522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4814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2">
            <a:extLst>
              <a:ext uri="{FF2B5EF4-FFF2-40B4-BE49-F238E27FC236}">
                <a16:creationId xmlns:a16="http://schemas.microsoft.com/office/drawing/2014/main" id="{DF6DCB0A-4201-AE40-82D5-EAEB8CBB4047}"/>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挑战和选择</a:t>
            </a:r>
            <a:endParaRPr lang="da-DK" altLang="da-DK" dirty="0">
              <a:latin typeface="黑体" pitchFamily="49" charset="-122"/>
              <a:ea typeface="黑体" pitchFamily="49" charset="-122"/>
            </a:endParaRPr>
          </a:p>
        </p:txBody>
      </p:sp>
      <p:sp>
        <p:nvSpPr>
          <p:cNvPr id="18433" name="Pladsholder til indhold 3">
            <a:extLst>
              <a:ext uri="{FF2B5EF4-FFF2-40B4-BE49-F238E27FC236}">
                <a16:creationId xmlns:a16="http://schemas.microsoft.com/office/drawing/2014/main" id="{3479F5CA-FB9A-8D45-AE76-A12455511198}"/>
              </a:ext>
            </a:extLst>
          </p:cNvPr>
          <p:cNvSpPr>
            <a:spLocks noGrp="1"/>
          </p:cNvSpPr>
          <p:nvPr>
            <p:ph idx="1"/>
          </p:nvPr>
        </p:nvSpPr>
        <p:spPr/>
        <p:txBody>
          <a:bodyPr>
            <a:normAutofit/>
          </a:bodyPr>
          <a:lstStyle/>
          <a:p>
            <a:pPr>
              <a:lnSpc>
                <a:spcPct val="100000"/>
              </a:lnSpc>
            </a:pPr>
            <a:r>
              <a:rPr lang="zh-CN" altLang="en-US" b="1" dirty="0">
                <a:latin typeface="黑体" pitchFamily="49" charset="-122"/>
                <a:ea typeface="黑体" pitchFamily="49" charset="-122"/>
                <a:sym typeface="Arial" panose="020B0604020202020204" pitchFamily="34" charset="0"/>
              </a:rPr>
              <a:t>部门</a:t>
            </a:r>
            <a:br>
              <a:rPr lang="en-US" altLang="da-DK" dirty="0">
                <a:latin typeface="黑体" pitchFamily="49" charset="-122"/>
                <a:ea typeface="黑体" pitchFamily="49" charset="-122"/>
                <a:sym typeface="Arial" panose="020B0604020202020204" pitchFamily="34" charset="0"/>
              </a:rPr>
            </a:br>
            <a:r>
              <a:rPr lang="zh-CN" altLang="en-US" dirty="0">
                <a:latin typeface="黑体" pitchFamily="49" charset="-122"/>
                <a:ea typeface="黑体" pitchFamily="49" charset="-122"/>
                <a:sym typeface="Arial" panose="020B0604020202020204" pitchFamily="34" charset="0"/>
              </a:rPr>
              <a:t>你与团队其他成员一起扮演一个开展变革的部门经理。每个部门都用一种颜色表示。</a:t>
            </a:r>
            <a:endParaRPr lang="en-US" altLang="da-DK" dirty="0">
              <a:latin typeface="黑体" pitchFamily="49" charset="-122"/>
              <a:ea typeface="黑体" pitchFamily="49" charset="-122"/>
              <a:sym typeface="Arial" panose="020B0604020202020204" pitchFamily="34" charset="0"/>
            </a:endParaRPr>
          </a:p>
          <a:p>
            <a:pPr>
              <a:lnSpc>
                <a:spcPct val="100000"/>
              </a:lnSpc>
            </a:pPr>
            <a:r>
              <a:rPr lang="zh-CN" altLang="en-US" b="1" dirty="0">
                <a:latin typeface="黑体" pitchFamily="49" charset="-122"/>
                <a:ea typeface="黑体" pitchFamily="49" charset="-122"/>
                <a:sym typeface="Arial" panose="020B0604020202020204" pitchFamily="34" charset="0"/>
              </a:rPr>
              <a:t>挑战</a:t>
            </a:r>
            <a:br>
              <a:rPr lang="en-US" altLang="da-DK" dirty="0">
                <a:latin typeface="黑体" pitchFamily="49" charset="-122"/>
                <a:ea typeface="黑体" pitchFamily="49" charset="-122"/>
                <a:sym typeface="Arial" panose="020B0604020202020204" pitchFamily="34" charset="0"/>
              </a:rPr>
            </a:br>
            <a:r>
              <a:rPr lang="zh-CN" altLang="en-US" dirty="0">
                <a:latin typeface="黑体" pitchFamily="49" charset="-122"/>
                <a:ea typeface="黑体" pitchFamily="49" charset="-122"/>
                <a:sym typeface="Arial" panose="020B0604020202020204" pitchFamily="34" charset="0"/>
              </a:rPr>
              <a:t>确保部门完成三个阶段的变革过程，同时没有损失。这涉及到应对员工抵制和实施变革。</a:t>
            </a:r>
            <a:endParaRPr lang="en-US" altLang="da-DK" dirty="0">
              <a:latin typeface="黑体" pitchFamily="49" charset="-122"/>
              <a:ea typeface="黑体" pitchFamily="49" charset="-122"/>
              <a:sym typeface="Arial" panose="020B0604020202020204" pitchFamily="34" charset="0"/>
            </a:endParaRPr>
          </a:p>
          <a:p>
            <a:pPr>
              <a:lnSpc>
                <a:spcPct val="100000"/>
              </a:lnSpc>
            </a:pPr>
            <a:r>
              <a:rPr lang="zh-CN" altLang="en-US" b="1" dirty="0">
                <a:latin typeface="黑体" pitchFamily="49" charset="-122"/>
                <a:ea typeface="黑体" pitchFamily="49" charset="-122"/>
                <a:sym typeface="Arial" panose="020B0604020202020204" pitchFamily="34" charset="0"/>
              </a:rPr>
              <a:t>你的选择：工具和领导力行动</a:t>
            </a:r>
            <a:br>
              <a:rPr lang="en-US" altLang="da-DK" dirty="0">
                <a:latin typeface="黑体" pitchFamily="49" charset="-122"/>
                <a:ea typeface="黑体" pitchFamily="49" charset="-122"/>
                <a:sym typeface="Arial" panose="020B0604020202020204" pitchFamily="34" charset="0"/>
              </a:rPr>
            </a:br>
            <a:r>
              <a:rPr lang="zh-CN" altLang="en-US" dirty="0">
                <a:latin typeface="黑体" pitchFamily="49" charset="-122"/>
                <a:ea typeface="黑体" pitchFamily="49" charset="-122"/>
                <a:sym typeface="Arial" panose="020B0604020202020204" pitchFamily="34" charset="0"/>
              </a:rPr>
              <a:t>你可以通过两种方式影响游戏的结果：选择变革过程的强度（挡位）；通过领导力行为影响员工并将其带回“巴士”。</a:t>
            </a:r>
            <a:endParaRPr lang="en-US" altLang="da-DK" dirty="0">
              <a:latin typeface="黑体" pitchFamily="49" charset="-122"/>
              <a:ea typeface="黑体" pitchFamily="49" charset="-122"/>
              <a:sym typeface="Arial" panose="020B0604020202020204" pitchFamily="34" charset="0"/>
            </a:endParaRPr>
          </a:p>
          <a:p>
            <a:pPr>
              <a:lnSpc>
                <a:spcPct val="100000"/>
              </a:lnSpc>
            </a:pPr>
            <a:r>
              <a:rPr lang="zh-CN" altLang="en-US" b="1" dirty="0">
                <a:latin typeface="黑体" pitchFamily="49" charset="-122"/>
                <a:ea typeface="黑体" pitchFamily="49" charset="-122"/>
                <a:sym typeface="Arial" panose="020B0604020202020204" pitchFamily="34" charset="0"/>
              </a:rPr>
              <a:t>获胜标准</a:t>
            </a:r>
            <a:br>
              <a:rPr lang="en-US" altLang="da-DK" dirty="0">
                <a:latin typeface="黑体" pitchFamily="49" charset="-122"/>
                <a:ea typeface="黑体" pitchFamily="49" charset="-122"/>
                <a:sym typeface="Arial" panose="020B0604020202020204" pitchFamily="34" charset="0"/>
              </a:rPr>
            </a:br>
            <a:r>
              <a:rPr lang="zh-CN" altLang="en-US" dirty="0">
                <a:latin typeface="黑体" pitchFamily="49" charset="-122"/>
                <a:ea typeface="黑体" pitchFamily="49" charset="-122"/>
                <a:sym typeface="Arial" panose="020B0604020202020204" pitchFamily="34" charset="0"/>
              </a:rPr>
              <a:t>在实现变革和领导员工之间实现最佳平衡的团队获胜。</a:t>
            </a:r>
            <a:endParaRPr lang="da-DK" altLang="da-DK" dirty="0">
              <a:latin typeface="黑体" pitchFamily="49" charset="-122"/>
              <a:ea typeface="黑体" pitchFamily="49" charset="-122"/>
            </a:endParaRPr>
          </a:p>
        </p:txBody>
      </p:sp>
    </p:spTree>
    <p:extLst>
      <p:ext uri="{BB962C8B-B14F-4D97-AF65-F5344CB8AC3E}">
        <p14:creationId xmlns:p14="http://schemas.microsoft.com/office/powerpoint/2010/main" val="351741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DA80-6F40-0545-9650-5BD19055F893}"/>
              </a:ext>
            </a:extLst>
          </p:cNvPr>
          <p:cNvSpPr>
            <a:spLocks noGrp="1"/>
          </p:cNvSpPr>
          <p:nvPr>
            <p:ph type="title"/>
          </p:nvPr>
        </p:nvSpPr>
        <p:spPr/>
        <p:txBody>
          <a:bodyPr/>
          <a:lstStyle/>
          <a:p>
            <a:r>
              <a:rPr lang="zh-CN" altLang="en-US" dirty="0">
                <a:latin typeface="黑体" pitchFamily="49" charset="-122"/>
                <a:ea typeface="黑体" pitchFamily="49" charset="-122"/>
              </a:rPr>
              <a:t>分步引导指南</a:t>
            </a:r>
            <a:endParaRPr lang="en-GB" dirty="0">
              <a:latin typeface="黑体" pitchFamily="49" charset="-122"/>
              <a:ea typeface="黑体" pitchFamily="49" charset="-122"/>
            </a:endParaRPr>
          </a:p>
        </p:txBody>
      </p:sp>
    </p:spTree>
    <p:extLst>
      <p:ext uri="{BB962C8B-B14F-4D97-AF65-F5344CB8AC3E}">
        <p14:creationId xmlns:p14="http://schemas.microsoft.com/office/powerpoint/2010/main" val="29804197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4">
            <a:extLst>
              <a:ext uri="{FF2B5EF4-FFF2-40B4-BE49-F238E27FC236}">
                <a16:creationId xmlns:a16="http://schemas.microsoft.com/office/drawing/2014/main" id="{A129387A-E8FE-F949-9BE7-55845EB53A6E}"/>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案例介绍</a:t>
            </a:r>
            <a:endParaRPr lang="da-DK" altLang="da-DK" dirty="0">
              <a:latin typeface="黑体" pitchFamily="49" charset="-122"/>
              <a:ea typeface="黑体" pitchFamily="49" charset="-122"/>
            </a:endParaRPr>
          </a:p>
        </p:txBody>
      </p:sp>
      <p:grpSp>
        <p:nvGrpSpPr>
          <p:cNvPr id="9" name="Gruppe 8">
            <a:extLst>
              <a:ext uri="{FF2B5EF4-FFF2-40B4-BE49-F238E27FC236}">
                <a16:creationId xmlns:a16="http://schemas.microsoft.com/office/drawing/2014/main" id="{041404D4-0241-FD47-B3A7-74776E3B3C2C}"/>
              </a:ext>
            </a:extLst>
          </p:cNvPr>
          <p:cNvGrpSpPr/>
          <p:nvPr/>
        </p:nvGrpSpPr>
        <p:grpSpPr>
          <a:xfrm>
            <a:off x="2866150" y="1862011"/>
            <a:ext cx="6709080" cy="4184285"/>
            <a:chOff x="2866150" y="1862011"/>
            <a:chExt cx="6709080" cy="4184285"/>
          </a:xfrm>
        </p:grpSpPr>
        <p:sp>
          <p:nvSpPr>
            <p:cNvPr id="10" name="Rektangel 9">
              <a:extLst>
                <a:ext uri="{FF2B5EF4-FFF2-40B4-BE49-F238E27FC236}">
                  <a16:creationId xmlns:a16="http://schemas.microsoft.com/office/drawing/2014/main" id="{8603293E-1700-FE46-8B1E-E52C15C6D9CC}"/>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a:extLst>
                <a:ext uri="{FF2B5EF4-FFF2-40B4-BE49-F238E27FC236}">
                  <a16:creationId xmlns:a16="http://schemas.microsoft.com/office/drawing/2014/main" id="{404734CE-DB54-924A-9AE9-BC172D77C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875">
              <a:off x="2876430" y="1862011"/>
              <a:ext cx="3354696" cy="3812399"/>
            </a:xfrm>
            <a:prstGeom prst="rect">
              <a:avLst/>
            </a:prstGeom>
            <a:effectLst>
              <a:outerShdw blurRad="292100" dist="139700" dir="2700000" sx="90000" sy="90000" algn="tl" rotWithShape="0">
                <a:prstClr val="black">
                  <a:alpha val="65000"/>
                </a:prstClr>
              </a:outerShdw>
            </a:effectLst>
          </p:spPr>
        </p:pic>
        <p:pic>
          <p:nvPicPr>
            <p:cNvPr id="12" name="Billede 11">
              <a:extLst>
                <a:ext uri="{FF2B5EF4-FFF2-40B4-BE49-F238E27FC236}">
                  <a16:creationId xmlns:a16="http://schemas.microsoft.com/office/drawing/2014/main" id="{73D35DB1-381E-5E40-9D42-40D4A7B58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023">
              <a:off x="6210345" y="2234076"/>
              <a:ext cx="3354539" cy="3812220"/>
            </a:xfrm>
            <a:prstGeom prst="rect">
              <a:avLst/>
            </a:prstGeom>
            <a:effectLst>
              <a:outerShdw blurRad="292100" dist="139700" dir="2700000" sx="90000" sy="90000" algn="tl" rotWithShape="0">
                <a:prstClr val="black">
                  <a:alpha val="65000"/>
                </a:prstClr>
              </a:outerShdw>
            </a:effectLst>
          </p:spPr>
        </p:pic>
      </p:grpSp>
      <p:grpSp>
        <p:nvGrpSpPr>
          <p:cNvPr id="13" name="Group 25">
            <a:extLst>
              <a:ext uri="{FF2B5EF4-FFF2-40B4-BE49-F238E27FC236}">
                <a16:creationId xmlns:a16="http://schemas.microsoft.com/office/drawing/2014/main" id="{66AB835C-0B2D-CB4A-8D69-570931514462}"/>
              </a:ext>
            </a:extLst>
          </p:cNvPr>
          <p:cNvGrpSpPr/>
          <p:nvPr/>
        </p:nvGrpSpPr>
        <p:grpSpPr>
          <a:xfrm>
            <a:off x="10393478" y="325255"/>
            <a:ext cx="1340528" cy="1340528"/>
            <a:chOff x="10404629" y="257452"/>
            <a:chExt cx="1340528" cy="1340528"/>
          </a:xfrm>
        </p:grpSpPr>
        <p:sp>
          <p:nvSpPr>
            <p:cNvPr id="15" name="Oval 26">
              <a:extLst>
                <a:ext uri="{FF2B5EF4-FFF2-40B4-BE49-F238E27FC236}">
                  <a16:creationId xmlns:a16="http://schemas.microsoft.com/office/drawing/2014/main" id="{C46C8FE9-8AB5-5749-81E6-87727C8A772D}"/>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rPr>
                <a:t>阅读第</a:t>
              </a:r>
              <a:r>
                <a:rPr lang="en-US" altLang="zh-CN" sz="1200" dirty="0">
                  <a:solidFill>
                    <a:schemeClr val="tx1"/>
                  </a:solidFill>
                </a:rPr>
                <a:t>2-3</a:t>
              </a:r>
              <a:r>
                <a:rPr lang="zh-CN" altLang="en-US" sz="1200" dirty="0">
                  <a:solidFill>
                    <a:schemeClr val="tx1"/>
                  </a:solidFill>
                </a:rPr>
                <a:t>页</a:t>
              </a:r>
              <a:endParaRPr lang="en-US" sz="1200" dirty="0">
                <a:solidFill>
                  <a:schemeClr val="tx1"/>
                </a:solidFill>
              </a:endParaRPr>
            </a:p>
          </p:txBody>
        </p:sp>
        <p:pic>
          <p:nvPicPr>
            <p:cNvPr id="16" name="Picture 27">
              <a:extLst>
                <a:ext uri="{FF2B5EF4-FFF2-40B4-BE49-F238E27FC236}">
                  <a16:creationId xmlns:a16="http://schemas.microsoft.com/office/drawing/2014/main" id="{5EE693DB-AFB5-3E41-8288-E20990351C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spTree>
    <p:extLst>
      <p:ext uri="{BB962C8B-B14F-4D97-AF65-F5344CB8AC3E}">
        <p14:creationId xmlns:p14="http://schemas.microsoft.com/office/powerpoint/2010/main" val="267525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noAutofit/>
          </a:bodyPr>
          <a:lstStyle/>
          <a:p>
            <a:r>
              <a:rPr lang="da-DK" b="1" dirty="0">
                <a:latin typeface="黑体" pitchFamily="49" charset="-122"/>
                <a:ea typeface="黑体" pitchFamily="49" charset="-122"/>
              </a:rPr>
              <a:t>WALLBREAKERS</a:t>
            </a:r>
            <a:r>
              <a:rPr lang="da-DK" altLang="da-DK" baseline="30000" dirty="0">
                <a:latin typeface="黑体" pitchFamily="49" charset="-122"/>
                <a:ea typeface="黑体" pitchFamily="49" charset="-122"/>
              </a:rPr>
              <a:t> ®</a:t>
            </a:r>
            <a:r>
              <a:rPr lang="zh-CN" altLang="en-US" b="1" dirty="0">
                <a:latin typeface="黑体" pitchFamily="49" charset="-122"/>
                <a:ea typeface="黑体" pitchFamily="49" charset="-122"/>
              </a:rPr>
              <a:t>破墙者</a:t>
            </a:r>
            <a:endParaRPr lang="da-DK" b="1" dirty="0">
              <a:latin typeface="黑体" pitchFamily="49" charset="-122"/>
              <a:ea typeface="黑体" pitchFamily="49" charset="-122"/>
            </a:endParaRPr>
          </a:p>
        </p:txBody>
      </p:sp>
      <p:sp>
        <p:nvSpPr>
          <p:cNvPr id="4" name="Undertitel 3"/>
          <p:cNvSpPr>
            <a:spLocks noGrp="1"/>
          </p:cNvSpPr>
          <p:nvPr>
            <p:ph type="subTitle" idx="1"/>
          </p:nvPr>
        </p:nvSpPr>
        <p:spPr/>
        <p:txBody>
          <a:bodyPr>
            <a:normAutofit fontScale="92500" lnSpcReduction="20000"/>
          </a:bodyPr>
          <a:lstStyle/>
          <a:p>
            <a:r>
              <a:rPr lang="zh-CN" altLang="en-US" sz="3200" dirty="0">
                <a:latin typeface="黑体" pitchFamily="49" charset="-122"/>
                <a:ea typeface="黑体" pitchFamily="49" charset="-122"/>
              </a:rPr>
              <a:t>变革领导力游戏</a:t>
            </a:r>
            <a:endParaRPr lang="da-DK" altLang="da-DK" sz="3200" dirty="0">
              <a:latin typeface="黑体" pitchFamily="49" charset="-122"/>
              <a:ea typeface="黑体" pitchFamily="49" charset="-122"/>
            </a:endParaRPr>
          </a:p>
        </p:txBody>
      </p:sp>
      <p:sp>
        <p:nvSpPr>
          <p:cNvPr id="5" name="Tekstfelt 4"/>
          <p:cNvSpPr txBox="1"/>
          <p:nvPr/>
        </p:nvSpPr>
        <p:spPr>
          <a:xfrm>
            <a:off x="3515557" y="5885895"/>
            <a:ext cx="184731" cy="369332"/>
          </a:xfrm>
          <a:prstGeom prst="rect">
            <a:avLst/>
          </a:prstGeom>
          <a:noFill/>
        </p:spPr>
        <p:txBody>
          <a:bodyPr wrap="none" rtlCol="0">
            <a:spAutoFit/>
          </a:bodyPr>
          <a:lstStyle/>
          <a:p>
            <a:endParaRPr lang="da-DK" dirty="0"/>
          </a:p>
        </p:txBody>
      </p:sp>
      <p:pic>
        <p:nvPicPr>
          <p:cNvPr id="16" name="Pladsholder til billede 15">
            <a:extLst>
              <a:ext uri="{FF2B5EF4-FFF2-40B4-BE49-F238E27FC236}">
                <a16:creationId xmlns:a16="http://schemas.microsoft.com/office/drawing/2014/main" id="{7CC53575-CBA4-354E-931E-E59B37F3655A}"/>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045" r="-1039"/>
          <a:stretch/>
        </p:blipFill>
        <p:spPr>
          <a:xfrm>
            <a:off x="0" y="0"/>
            <a:ext cx="12192000" cy="4703974"/>
          </a:xfrm>
          <a:solidFill>
            <a:schemeClr val="tx2"/>
          </a:solidFill>
        </p:spPr>
      </p:pic>
      <p:sp>
        <p:nvSpPr>
          <p:cNvPr id="19" name="Pladsholder til indhold 7">
            <a:extLst>
              <a:ext uri="{FF2B5EF4-FFF2-40B4-BE49-F238E27FC236}">
                <a16:creationId xmlns:a16="http://schemas.microsoft.com/office/drawing/2014/main" id="{1C0BDE25-9564-7140-85FB-CA86F20C5196}"/>
              </a:ext>
            </a:extLst>
          </p:cNvPr>
          <p:cNvSpPr>
            <a:spLocks noGrp="1"/>
          </p:cNvSpPr>
          <p:nvPr>
            <p:ph sz="quarter" idx="10"/>
          </p:nvPr>
        </p:nvSpPr>
        <p:spPr>
          <a:xfrm>
            <a:off x="671513" y="6167894"/>
            <a:ext cx="10874724" cy="274449"/>
          </a:xfrm>
        </p:spPr>
        <p:txBody>
          <a:bodyPr>
            <a:normAutofit fontScale="92500" lnSpcReduction="20000"/>
          </a:bodyPr>
          <a:lstStyle/>
          <a:p>
            <a:r>
              <a:rPr lang="zh-CN" altLang="en-US" i="0" dirty="0">
                <a:solidFill>
                  <a:schemeClr val="tx1">
                    <a:lumMod val="50000"/>
                    <a:lumOff val="50000"/>
                  </a:schemeClr>
                </a:solidFill>
                <a:latin typeface="黑体" pitchFamily="49" charset="-122"/>
                <a:ea typeface="黑体" pitchFamily="49" charset="-122"/>
              </a:rPr>
              <a:t>版本</a:t>
            </a:r>
            <a:r>
              <a:rPr lang="en-US" altLang="zh-CN" i="0" dirty="0">
                <a:solidFill>
                  <a:schemeClr val="tx1">
                    <a:lumMod val="50000"/>
                    <a:lumOff val="50000"/>
                  </a:schemeClr>
                </a:solidFill>
                <a:latin typeface="黑体" pitchFamily="49" charset="-122"/>
                <a:ea typeface="黑体" pitchFamily="49" charset="-122"/>
              </a:rPr>
              <a:t>4.1</a:t>
            </a:r>
            <a:endParaRPr lang="da-DK" i="0" dirty="0">
              <a:solidFill>
                <a:schemeClr val="tx1">
                  <a:lumMod val="50000"/>
                  <a:lumOff val="50000"/>
                </a:schemeClr>
              </a:solidFill>
              <a:latin typeface="黑体" pitchFamily="49" charset="-122"/>
              <a:ea typeface="黑体" pitchFamily="49" charset="-122"/>
            </a:endParaRPr>
          </a:p>
        </p:txBody>
      </p:sp>
      <p:sp>
        <p:nvSpPr>
          <p:cNvPr id="21" name="Pladsholder til indhold 2">
            <a:extLst>
              <a:ext uri="{FF2B5EF4-FFF2-40B4-BE49-F238E27FC236}">
                <a16:creationId xmlns:a16="http://schemas.microsoft.com/office/drawing/2014/main" id="{FC6EE49C-904E-174F-BB7D-2288F57539BD}"/>
              </a:ext>
            </a:extLst>
          </p:cNvPr>
          <p:cNvSpPr txBox="1">
            <a:spLocks/>
          </p:cNvSpPr>
          <p:nvPr/>
        </p:nvSpPr>
        <p:spPr>
          <a:xfrm>
            <a:off x="10486022" y="6594529"/>
            <a:ext cx="1705978" cy="274171"/>
          </a:xfrm>
          <a:prstGeom prst="rect">
            <a:avLst/>
          </a:prstGeom>
        </p:spPr>
        <p:txBody>
          <a:bodyPr vert="horz" lIns="91440" tIns="90000" rIns="91440" bIns="90000" rtlCol="0">
            <a:normAutofit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itchFamily="2" charset="2"/>
              <a:buChar char="§"/>
              <a:defRPr sz="1800" i="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itchFamily="2" charset="2"/>
              <a:buChar char="§"/>
              <a:defRPr sz="14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altLang="da-DK" sz="700" dirty="0">
                <a:solidFill>
                  <a:schemeClr val="tx1">
                    <a:lumMod val="50000"/>
                    <a:lumOff val="50000"/>
                  </a:schemeClr>
                </a:solidFill>
              </a:rPr>
              <a:t>Workz A/S © 2018 – </a:t>
            </a:r>
            <a:r>
              <a:rPr lang="en-GB" altLang="da-DK" sz="700" dirty="0" err="1">
                <a:solidFill>
                  <a:schemeClr val="tx1">
                    <a:lumMod val="50000"/>
                    <a:lumOff val="50000"/>
                  </a:schemeClr>
                </a:solidFill>
              </a:rPr>
              <a:t>www.workz.dk</a:t>
            </a:r>
            <a:endParaRPr lang="en-GB" altLang="da-DK" sz="700" dirty="0">
              <a:solidFill>
                <a:schemeClr val="tx1">
                  <a:lumMod val="50000"/>
                  <a:lumOff val="50000"/>
                </a:schemeClr>
              </a:solidFill>
            </a:endParaRPr>
          </a:p>
        </p:txBody>
      </p:sp>
    </p:spTree>
    <p:extLst>
      <p:ext uri="{BB962C8B-B14F-4D97-AF65-F5344CB8AC3E}">
        <p14:creationId xmlns:p14="http://schemas.microsoft.com/office/powerpoint/2010/main" val="267272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D147B-E499-1240-9AD7-E7DCF2405A35}"/>
              </a:ext>
            </a:extLst>
          </p:cNvPr>
          <p:cNvSpPr>
            <a:spLocks noGrp="1"/>
          </p:cNvSpPr>
          <p:nvPr>
            <p:ph type="title"/>
          </p:nvPr>
        </p:nvSpPr>
        <p:spPr/>
        <p:txBody>
          <a:bodyPr/>
          <a:lstStyle/>
          <a:p>
            <a:r>
              <a:rPr lang="zh-CN" altLang="en-US" dirty="0">
                <a:latin typeface="黑体" pitchFamily="49" charset="-122"/>
                <a:ea typeface="黑体" pitchFamily="49" charset="-122"/>
              </a:rPr>
              <a:t>员工信息</a:t>
            </a:r>
          </a:p>
        </p:txBody>
      </p:sp>
      <p:grpSp>
        <p:nvGrpSpPr>
          <p:cNvPr id="5" name="Group 25">
            <a:extLst>
              <a:ext uri="{FF2B5EF4-FFF2-40B4-BE49-F238E27FC236}">
                <a16:creationId xmlns:a16="http://schemas.microsoft.com/office/drawing/2014/main" id="{2BE4C0EC-6D80-2844-926A-F49F9C31AB3C}"/>
              </a:ext>
            </a:extLst>
          </p:cNvPr>
          <p:cNvGrpSpPr/>
          <p:nvPr/>
        </p:nvGrpSpPr>
        <p:grpSpPr>
          <a:xfrm>
            <a:off x="10393478" y="325255"/>
            <a:ext cx="1340528" cy="1340528"/>
            <a:chOff x="10404629" y="257452"/>
            <a:chExt cx="1340528" cy="1340528"/>
          </a:xfrm>
        </p:grpSpPr>
        <p:sp>
          <p:nvSpPr>
            <p:cNvPr id="6" name="Oval 26">
              <a:extLst>
                <a:ext uri="{FF2B5EF4-FFF2-40B4-BE49-F238E27FC236}">
                  <a16:creationId xmlns:a16="http://schemas.microsoft.com/office/drawing/2014/main" id="{B999F3EE-848F-444F-9462-C34A3468A08D}"/>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rPr>
                <a:t>阅读第</a:t>
              </a:r>
              <a:r>
                <a:rPr lang="en-US" altLang="zh-CN" sz="1200" dirty="0">
                  <a:solidFill>
                    <a:schemeClr val="tx1"/>
                  </a:solidFill>
                </a:rPr>
                <a:t>4-5</a:t>
              </a:r>
              <a:r>
                <a:rPr lang="zh-CN" altLang="en-US" sz="1200" dirty="0">
                  <a:solidFill>
                    <a:schemeClr val="tx1"/>
                  </a:solidFill>
                </a:rPr>
                <a:t>页</a:t>
              </a:r>
              <a:endParaRPr lang="en-US" sz="1200" dirty="0">
                <a:solidFill>
                  <a:schemeClr val="tx1"/>
                </a:solidFill>
              </a:endParaRPr>
            </a:p>
          </p:txBody>
        </p:sp>
        <p:pic>
          <p:nvPicPr>
            <p:cNvPr id="7" name="Picture 27">
              <a:extLst>
                <a:ext uri="{FF2B5EF4-FFF2-40B4-BE49-F238E27FC236}">
                  <a16:creationId xmlns:a16="http://schemas.microsoft.com/office/drawing/2014/main" id="{0E4FDC1F-EE12-A64A-A31F-69F09CB45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grpSp>
        <p:nvGrpSpPr>
          <p:cNvPr id="21" name="Gruppe 20">
            <a:extLst>
              <a:ext uri="{FF2B5EF4-FFF2-40B4-BE49-F238E27FC236}">
                <a16:creationId xmlns:a16="http://schemas.microsoft.com/office/drawing/2014/main" id="{2C54CE7A-733B-5048-B10D-1A065785A42F}"/>
              </a:ext>
            </a:extLst>
          </p:cNvPr>
          <p:cNvGrpSpPr/>
          <p:nvPr/>
        </p:nvGrpSpPr>
        <p:grpSpPr>
          <a:xfrm>
            <a:off x="2866150" y="1862011"/>
            <a:ext cx="6709080" cy="4184286"/>
            <a:chOff x="2866150" y="1862011"/>
            <a:chExt cx="6709080" cy="4184286"/>
          </a:xfrm>
        </p:grpSpPr>
        <p:sp>
          <p:nvSpPr>
            <p:cNvPr id="14" name="Rektangel 13">
              <a:extLst>
                <a:ext uri="{FF2B5EF4-FFF2-40B4-BE49-F238E27FC236}">
                  <a16:creationId xmlns:a16="http://schemas.microsoft.com/office/drawing/2014/main" id="{0A35CEC7-E435-E547-A93A-3A4FEC1AF8A5}"/>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Billede 16">
              <a:extLst>
                <a:ext uri="{FF2B5EF4-FFF2-40B4-BE49-F238E27FC236}">
                  <a16:creationId xmlns:a16="http://schemas.microsoft.com/office/drawing/2014/main" id="{42940FFC-47FE-A547-97D6-F44E2CE45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1875">
              <a:off x="2876430" y="1862011"/>
              <a:ext cx="3354696" cy="3812400"/>
            </a:xfrm>
            <a:prstGeom prst="rect">
              <a:avLst/>
            </a:prstGeom>
            <a:effectLst>
              <a:outerShdw blurRad="292100" dist="139700" dir="2700000" sx="90000" sy="90000" algn="tl" rotWithShape="0">
                <a:prstClr val="black">
                  <a:alpha val="65000"/>
                </a:prstClr>
              </a:outerShdw>
            </a:effectLst>
          </p:spPr>
        </p:pic>
        <p:pic>
          <p:nvPicPr>
            <p:cNvPr id="11" name="Billede 10">
              <a:extLst>
                <a:ext uri="{FF2B5EF4-FFF2-40B4-BE49-F238E27FC236}">
                  <a16:creationId xmlns:a16="http://schemas.microsoft.com/office/drawing/2014/main" id="{A7DB821B-6B54-F149-9DEB-B65A37A2B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2023">
              <a:off x="6210345" y="2234075"/>
              <a:ext cx="3354539" cy="3812222"/>
            </a:xfrm>
            <a:prstGeom prst="rect">
              <a:avLst/>
            </a:prstGeom>
            <a:effectLst>
              <a:outerShdw blurRad="292100" dist="139700" dir="2700000" sx="90000" sy="90000" algn="tl" rotWithShape="0">
                <a:prstClr val="black">
                  <a:alpha val="65000"/>
                </a:prstClr>
              </a:outerShdw>
            </a:effectLst>
          </p:spPr>
        </p:pic>
      </p:grpSp>
    </p:spTree>
    <p:extLst>
      <p:ext uri="{BB962C8B-B14F-4D97-AF65-F5344CB8AC3E}">
        <p14:creationId xmlns:p14="http://schemas.microsoft.com/office/powerpoint/2010/main" val="186271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EC84A0B9-59D0-0D40-AB89-EB061F3A3023}"/>
              </a:ext>
            </a:extLst>
          </p:cNvPr>
          <p:cNvSpPr>
            <a:spLocks noGrp="1"/>
          </p:cNvSpPr>
          <p:nvPr>
            <p:ph type="pic" sz="quarter" idx="10"/>
          </p:nvPr>
        </p:nvSpPr>
        <p:spPr/>
      </p:sp>
      <p:sp>
        <p:nvSpPr>
          <p:cNvPr id="7" name="Tekstfelt 6">
            <a:extLst>
              <a:ext uri="{FF2B5EF4-FFF2-40B4-BE49-F238E27FC236}">
                <a16:creationId xmlns:a16="http://schemas.microsoft.com/office/drawing/2014/main" id="{854CA259-2B76-0A4D-8CB6-E5C86F6E820F}"/>
              </a:ext>
            </a:extLst>
          </p:cNvPr>
          <p:cNvSpPr txBox="1"/>
          <p:nvPr/>
        </p:nvSpPr>
        <p:spPr>
          <a:xfrm>
            <a:off x="4343400" y="2711524"/>
            <a:ext cx="4899511" cy="584775"/>
          </a:xfrm>
          <a:prstGeom prst="rect">
            <a:avLst/>
          </a:prstGeom>
          <a:noFill/>
        </p:spPr>
        <p:txBody>
          <a:bodyPr wrap="square" rtlCol="0">
            <a:spAutoFit/>
          </a:bodyPr>
          <a:lstStyle/>
          <a:p>
            <a:r>
              <a:rPr lang="zh-CN" altLang="en-US" sz="3200" dirty="0">
                <a:solidFill>
                  <a:schemeClr val="tx2"/>
                </a:solidFill>
                <a:latin typeface="黑体" pitchFamily="49" charset="-122"/>
                <a:ea typeface="黑体" pitchFamily="49" charset="-122"/>
              </a:rPr>
              <a:t>此页插入电影文件</a:t>
            </a:r>
            <a:endParaRPr lang="da-DK" sz="3200" dirty="0">
              <a:solidFill>
                <a:schemeClr val="tx2"/>
              </a:solidFill>
              <a:latin typeface="黑体" pitchFamily="49" charset="-122"/>
              <a:ea typeface="黑体" pitchFamily="49" charset="-122"/>
            </a:endParaRPr>
          </a:p>
        </p:txBody>
      </p:sp>
    </p:spTree>
    <p:extLst>
      <p:ext uri="{BB962C8B-B14F-4D97-AF65-F5344CB8AC3E}">
        <p14:creationId xmlns:p14="http://schemas.microsoft.com/office/powerpoint/2010/main" val="608876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AF83967-15C2-B84D-A51F-0EB9DA85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kstfelt 1">
            <a:extLst>
              <a:ext uri="{FF2B5EF4-FFF2-40B4-BE49-F238E27FC236}">
                <a16:creationId xmlns:a16="http://schemas.microsoft.com/office/drawing/2014/main" id="{F839DF46-850D-BA43-989F-620BAAFC5C23}"/>
              </a:ext>
            </a:extLst>
          </p:cNvPr>
          <p:cNvSpPr txBox="1"/>
          <p:nvPr/>
        </p:nvSpPr>
        <p:spPr>
          <a:xfrm>
            <a:off x="-1295400" y="3835400"/>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2471651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起步阶段介绍</a:t>
            </a:r>
            <a:endParaRPr lang="da-DK" dirty="0">
              <a:latin typeface="黑体" pitchFamily="49" charset="-122"/>
              <a:ea typeface="黑体" pitchFamily="49" charset="-122"/>
            </a:endParaRPr>
          </a:p>
        </p:txBody>
      </p:sp>
      <p:sp>
        <p:nvSpPr>
          <p:cNvPr id="2" name="Content Placeholder 1">
            <a:extLst>
              <a:ext uri="{FF2B5EF4-FFF2-40B4-BE49-F238E27FC236}">
                <a16:creationId xmlns:a16="http://schemas.microsoft.com/office/drawing/2014/main" id="{EDAAE028-83A6-014E-8DFD-F848D07EDDB9}"/>
              </a:ext>
            </a:extLst>
          </p:cNvPr>
          <p:cNvSpPr>
            <a:spLocks noGrp="1"/>
          </p:cNvSpPr>
          <p:nvPr>
            <p:ph idx="1"/>
          </p:nvPr>
        </p:nvSpPr>
        <p:spPr/>
        <p:txBody>
          <a:bodyPr/>
          <a:lstStyle/>
          <a:p>
            <a:r>
              <a:rPr lang="zh-CN" altLang="en-US" dirty="0">
                <a:latin typeface="黑体" pitchFamily="49" charset="-122"/>
                <a:ea typeface="黑体" pitchFamily="49" charset="-122"/>
              </a:rPr>
              <a:t>阅读本阶段介绍，</a:t>
            </a:r>
            <a:br>
              <a:rPr lang="en-US" altLang="zh-CN" dirty="0">
                <a:latin typeface="黑体" pitchFamily="49" charset="-122"/>
                <a:ea typeface="黑体" pitchFamily="49" charset="-122"/>
              </a:rPr>
            </a:br>
            <a:r>
              <a:rPr lang="zh-CN" altLang="en-US" dirty="0">
                <a:latin typeface="黑体" pitchFamily="49" charset="-122"/>
                <a:ea typeface="黑体" pitchFamily="49" charset="-122"/>
              </a:rPr>
              <a:t>并记下你的任何反思。</a:t>
            </a:r>
            <a:endParaRPr lang="en-GB" dirty="0">
              <a:latin typeface="黑体" pitchFamily="49" charset="-122"/>
              <a:ea typeface="黑体" pitchFamily="49" charset="-122"/>
            </a:endParaRPr>
          </a:p>
        </p:txBody>
      </p:sp>
      <p:grpSp>
        <p:nvGrpSpPr>
          <p:cNvPr id="9" name="Group 25">
            <a:extLst>
              <a:ext uri="{FF2B5EF4-FFF2-40B4-BE49-F238E27FC236}">
                <a16:creationId xmlns:a16="http://schemas.microsoft.com/office/drawing/2014/main" id="{00F01B49-4174-1F48-A9C9-AF4C03B9D8FB}"/>
              </a:ext>
            </a:extLst>
          </p:cNvPr>
          <p:cNvGrpSpPr/>
          <p:nvPr/>
        </p:nvGrpSpPr>
        <p:grpSpPr>
          <a:xfrm>
            <a:off x="10393478" y="325255"/>
            <a:ext cx="1340528" cy="1340528"/>
            <a:chOff x="10404629" y="257452"/>
            <a:chExt cx="1340528" cy="1340528"/>
          </a:xfrm>
        </p:grpSpPr>
        <p:sp>
          <p:nvSpPr>
            <p:cNvPr id="10" name="Oval 26">
              <a:extLst>
                <a:ext uri="{FF2B5EF4-FFF2-40B4-BE49-F238E27FC236}">
                  <a16:creationId xmlns:a16="http://schemas.microsoft.com/office/drawing/2014/main" id="{46AA5733-B55D-D34F-8CA8-B0F0EF6089D8}"/>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8</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1" name="Picture 27">
              <a:extLst>
                <a:ext uri="{FF2B5EF4-FFF2-40B4-BE49-F238E27FC236}">
                  <a16:creationId xmlns:a16="http://schemas.microsoft.com/office/drawing/2014/main" id="{CB435D01-E91E-AE47-88B0-5BB57B787B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grpSp>
        <p:nvGrpSpPr>
          <p:cNvPr id="12" name="Gruppe 11">
            <a:extLst>
              <a:ext uri="{FF2B5EF4-FFF2-40B4-BE49-F238E27FC236}">
                <a16:creationId xmlns:a16="http://schemas.microsoft.com/office/drawing/2014/main" id="{2E34D04C-ED6D-E340-9896-CF19C2F827E9}"/>
              </a:ext>
            </a:extLst>
          </p:cNvPr>
          <p:cNvGrpSpPr/>
          <p:nvPr/>
        </p:nvGrpSpPr>
        <p:grpSpPr>
          <a:xfrm>
            <a:off x="4664272" y="2058569"/>
            <a:ext cx="6709080" cy="4184285"/>
            <a:chOff x="2866150" y="1862011"/>
            <a:chExt cx="6709080" cy="4184285"/>
          </a:xfrm>
        </p:grpSpPr>
        <p:sp>
          <p:nvSpPr>
            <p:cNvPr id="13" name="Rektangel 12">
              <a:extLst>
                <a:ext uri="{FF2B5EF4-FFF2-40B4-BE49-F238E27FC236}">
                  <a16:creationId xmlns:a16="http://schemas.microsoft.com/office/drawing/2014/main" id="{84E1FE50-7E41-1345-A83E-073FC497BBA5}"/>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 name="Billede 13">
              <a:extLst>
                <a:ext uri="{FF2B5EF4-FFF2-40B4-BE49-F238E27FC236}">
                  <a16:creationId xmlns:a16="http://schemas.microsoft.com/office/drawing/2014/main" id="{0D963672-62E7-F849-842A-DD3DF561D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875">
              <a:off x="2876430" y="1862011"/>
              <a:ext cx="3354696" cy="3812399"/>
            </a:xfrm>
            <a:prstGeom prst="rect">
              <a:avLst/>
            </a:prstGeom>
            <a:effectLst>
              <a:outerShdw blurRad="292100" dist="139700" dir="2700000" sx="90000" sy="90000" algn="tl" rotWithShape="0">
                <a:prstClr val="black">
                  <a:alpha val="65000"/>
                </a:prstClr>
              </a:outerShdw>
            </a:effectLst>
          </p:spPr>
        </p:pic>
        <p:pic>
          <p:nvPicPr>
            <p:cNvPr id="15" name="Billede 14">
              <a:extLst>
                <a:ext uri="{FF2B5EF4-FFF2-40B4-BE49-F238E27FC236}">
                  <a16:creationId xmlns:a16="http://schemas.microsoft.com/office/drawing/2014/main" id="{9D0343E9-000C-AE4D-B187-8C7AB6A9D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023">
              <a:off x="6210345" y="2234076"/>
              <a:ext cx="3354539" cy="3812220"/>
            </a:xfrm>
            <a:prstGeom prst="rect">
              <a:avLst/>
            </a:prstGeom>
            <a:effectLst>
              <a:outerShdw blurRad="292100" dist="139700" dir="2700000" sx="90000" sy="90000" algn="tl" rotWithShape="0">
                <a:prstClr val="black">
                  <a:alpha val="65000"/>
                </a:prstClr>
              </a:outerShdw>
            </a:effectLst>
          </p:spPr>
        </p:pic>
      </p:grpSp>
      <p:sp>
        <p:nvSpPr>
          <p:cNvPr id="16" name="Oval Callout 10">
            <a:extLst>
              <a:ext uri="{FF2B5EF4-FFF2-40B4-BE49-F238E27FC236}">
                <a16:creationId xmlns:a16="http://schemas.microsoft.com/office/drawing/2014/main" id="{FA52673C-33ED-0A43-A2BF-39385D3D15FF}"/>
              </a:ext>
            </a:extLst>
          </p:cNvPr>
          <p:cNvSpPr/>
          <p:nvPr/>
        </p:nvSpPr>
        <p:spPr>
          <a:xfrm flipH="1">
            <a:off x="1540862" y="3300962"/>
            <a:ext cx="2834958" cy="1327614"/>
          </a:xfrm>
          <a:prstGeom prst="wedgeEllipseCallout">
            <a:avLst>
              <a:gd name="adj1" fmla="val 27691"/>
              <a:gd name="adj2" fmla="val -65497"/>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“关于此次变革，你的目标是什么？”</a:t>
            </a:r>
            <a:endParaRPr lang="en-GB" i="1" dirty="0">
              <a:solidFill>
                <a:srgbClr val="3B4550"/>
              </a:solidFill>
              <a:latin typeface="黑体" pitchFamily="49" charset="-122"/>
              <a:ea typeface="黑体" pitchFamily="49" charset="-122"/>
            </a:endParaRPr>
          </a:p>
        </p:txBody>
      </p:sp>
      <p:sp>
        <p:nvSpPr>
          <p:cNvPr id="17" name="Oval Callout 10">
            <a:extLst>
              <a:ext uri="{FF2B5EF4-FFF2-40B4-BE49-F238E27FC236}">
                <a16:creationId xmlns:a16="http://schemas.microsoft.com/office/drawing/2014/main" id="{A31E29E2-B73F-D045-8FC9-A3FA64E1BFEE}"/>
              </a:ext>
            </a:extLst>
          </p:cNvPr>
          <p:cNvSpPr/>
          <p:nvPr/>
        </p:nvSpPr>
        <p:spPr>
          <a:xfrm flipH="1">
            <a:off x="447661" y="5042188"/>
            <a:ext cx="2739920" cy="1232207"/>
          </a:xfrm>
          <a:prstGeom prst="wedgeEllipseCallout">
            <a:avLst>
              <a:gd name="adj1" fmla="val -17181"/>
              <a:gd name="adj2" fmla="val -72578"/>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“你的员工将如何反应？”</a:t>
            </a:r>
            <a:endParaRPr lang="en-GB"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4066654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选择挡位</a:t>
            </a:r>
            <a:endParaRPr lang="da-DK" dirty="0">
              <a:latin typeface="黑体" pitchFamily="49" charset="-122"/>
              <a:ea typeface="黑体" pitchFamily="49" charset="-122"/>
            </a:endParaRPr>
          </a:p>
        </p:txBody>
      </p:sp>
      <p:sp>
        <p:nvSpPr>
          <p:cNvPr id="4" name="Pladsholder til indhold 3">
            <a:extLst>
              <a:ext uri="{FF2B5EF4-FFF2-40B4-BE49-F238E27FC236}">
                <a16:creationId xmlns:a16="http://schemas.microsoft.com/office/drawing/2014/main" id="{C01D1A83-5674-C441-8D6C-BC3B0B370A44}"/>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rPr>
              <a:t>各自阅读挡位的选择部分，并思考你的观点。</a:t>
            </a:r>
          </a:p>
          <a:p>
            <a:pPr>
              <a:lnSpc>
                <a:spcPct val="100000"/>
              </a:lnSpc>
            </a:pPr>
            <a:r>
              <a:rPr lang="zh-CN" altLang="en-US" dirty="0">
                <a:latin typeface="黑体" pitchFamily="49" charset="-122"/>
                <a:ea typeface="黑体" pitchFamily="49" charset="-122"/>
              </a:rPr>
              <a:t>当整个小组都准备好后，讨论并选择你们一致认同的挡位。</a:t>
            </a:r>
          </a:p>
          <a:p>
            <a:pPr>
              <a:lnSpc>
                <a:spcPct val="100000"/>
              </a:lnSpc>
            </a:pPr>
            <a:r>
              <a:rPr lang="zh-CN" altLang="en-US" dirty="0">
                <a:latin typeface="黑体" pitchFamily="49" charset="-122"/>
                <a:ea typeface="黑体" pitchFamily="49" charset="-122"/>
              </a:rPr>
              <a:t>然后打开挡位卡片，根据结果移动棋子和巴士。</a:t>
            </a:r>
            <a:endParaRPr lang="en-GB" dirty="0">
              <a:latin typeface="黑体" pitchFamily="49" charset="-122"/>
              <a:ea typeface="黑体" pitchFamily="49" charset="-122"/>
            </a:endParaRPr>
          </a:p>
        </p:txBody>
      </p:sp>
      <p:grpSp>
        <p:nvGrpSpPr>
          <p:cNvPr id="9" name="Group 25">
            <a:extLst>
              <a:ext uri="{FF2B5EF4-FFF2-40B4-BE49-F238E27FC236}">
                <a16:creationId xmlns:a16="http://schemas.microsoft.com/office/drawing/2014/main" id="{C261DADF-9656-1844-A5E9-E5B34A793529}"/>
              </a:ext>
            </a:extLst>
          </p:cNvPr>
          <p:cNvGrpSpPr/>
          <p:nvPr/>
        </p:nvGrpSpPr>
        <p:grpSpPr>
          <a:xfrm>
            <a:off x="10393478" y="325255"/>
            <a:ext cx="1340528" cy="1340528"/>
            <a:chOff x="10404629" y="257452"/>
            <a:chExt cx="1340528" cy="1340528"/>
          </a:xfrm>
        </p:grpSpPr>
        <p:sp>
          <p:nvSpPr>
            <p:cNvPr id="10" name="Oval 26">
              <a:extLst>
                <a:ext uri="{FF2B5EF4-FFF2-40B4-BE49-F238E27FC236}">
                  <a16:creationId xmlns:a16="http://schemas.microsoft.com/office/drawing/2014/main" id="{62DF2499-A6EC-EB4A-8FDB-401F1AA5F2DC}"/>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10-11</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1" name="Picture 27">
              <a:extLst>
                <a:ext uri="{FF2B5EF4-FFF2-40B4-BE49-F238E27FC236}">
                  <a16:creationId xmlns:a16="http://schemas.microsoft.com/office/drawing/2014/main" id="{E9B8CC8A-42A6-D84F-979C-F1C6C0655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grpSp>
        <p:nvGrpSpPr>
          <p:cNvPr id="12" name="Gruppe 11">
            <a:extLst>
              <a:ext uri="{FF2B5EF4-FFF2-40B4-BE49-F238E27FC236}">
                <a16:creationId xmlns:a16="http://schemas.microsoft.com/office/drawing/2014/main" id="{F2EA11FF-74C8-EC40-A58F-E8C99063D28E}"/>
              </a:ext>
            </a:extLst>
          </p:cNvPr>
          <p:cNvGrpSpPr/>
          <p:nvPr/>
        </p:nvGrpSpPr>
        <p:grpSpPr>
          <a:xfrm>
            <a:off x="6245859" y="3120816"/>
            <a:ext cx="5390388" cy="3361848"/>
            <a:chOff x="2866150" y="1862011"/>
            <a:chExt cx="6709080" cy="4184282"/>
          </a:xfrm>
        </p:grpSpPr>
        <p:sp>
          <p:nvSpPr>
            <p:cNvPr id="13" name="Rektangel 12">
              <a:extLst>
                <a:ext uri="{FF2B5EF4-FFF2-40B4-BE49-F238E27FC236}">
                  <a16:creationId xmlns:a16="http://schemas.microsoft.com/office/drawing/2014/main" id="{C0DB6EED-866E-AB40-8D8B-804BC0E39654}"/>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trike="sngStrike" dirty="0"/>
            </a:p>
          </p:txBody>
        </p:sp>
        <p:pic>
          <p:nvPicPr>
            <p:cNvPr id="14" name="Billede 13">
              <a:extLst>
                <a:ext uri="{FF2B5EF4-FFF2-40B4-BE49-F238E27FC236}">
                  <a16:creationId xmlns:a16="http://schemas.microsoft.com/office/drawing/2014/main" id="{6E713CEE-DDD4-AB4D-8B8F-BA9BF6084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875">
              <a:off x="2876429" y="1862011"/>
              <a:ext cx="3354694" cy="3812398"/>
            </a:xfrm>
            <a:prstGeom prst="rect">
              <a:avLst/>
            </a:prstGeom>
            <a:effectLst>
              <a:outerShdw blurRad="292100" dist="139700" dir="2700000" sx="90000" sy="90000" algn="tl" rotWithShape="0">
                <a:prstClr val="black">
                  <a:alpha val="65000"/>
                </a:prstClr>
              </a:outerShdw>
            </a:effectLst>
          </p:spPr>
        </p:pic>
        <p:pic>
          <p:nvPicPr>
            <p:cNvPr id="15" name="Billede 14">
              <a:extLst>
                <a:ext uri="{FF2B5EF4-FFF2-40B4-BE49-F238E27FC236}">
                  <a16:creationId xmlns:a16="http://schemas.microsoft.com/office/drawing/2014/main" id="{DA48E549-484F-E540-BD73-1CB331816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023">
              <a:off x="6210345" y="2234075"/>
              <a:ext cx="3354539" cy="3812218"/>
            </a:xfrm>
            <a:prstGeom prst="rect">
              <a:avLst/>
            </a:prstGeom>
            <a:effectLst>
              <a:outerShdw blurRad="292100" dist="139700" dir="2700000" sx="90000" sy="90000" algn="tl" rotWithShape="0">
                <a:prstClr val="black">
                  <a:alpha val="65000"/>
                </a:prstClr>
              </a:outerShdw>
            </a:effectLst>
          </p:spPr>
        </p:pic>
      </p:grpSp>
      <p:sp>
        <p:nvSpPr>
          <p:cNvPr id="16" name="Rektangel 15">
            <a:extLst>
              <a:ext uri="{FF2B5EF4-FFF2-40B4-BE49-F238E27FC236}">
                <a16:creationId xmlns:a16="http://schemas.microsoft.com/office/drawing/2014/main" id="{1DCC730A-6EF1-F742-9889-BA01353912EF}"/>
              </a:ext>
            </a:extLst>
          </p:cNvPr>
          <p:cNvSpPr/>
          <p:nvPr/>
        </p:nvSpPr>
        <p:spPr>
          <a:xfrm>
            <a:off x="643180" y="4951208"/>
            <a:ext cx="3345745" cy="15536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rtlCol="0" anchor="ctr"/>
          <a:lstStyle/>
          <a:p>
            <a:r>
              <a:rPr lang="zh-CN" altLang="en-US" sz="1600" b="1" i="1" dirty="0">
                <a:solidFill>
                  <a:schemeClr val="tx1"/>
                </a:solidFill>
                <a:latin typeface="黑体" pitchFamily="49" charset="-122"/>
                <a:ea typeface="黑体" pitchFamily="49" charset="-122"/>
              </a:rPr>
              <a:t>请考虑以下内容：</a:t>
            </a:r>
          </a:p>
          <a:p>
            <a:r>
              <a:rPr lang="zh-CN" altLang="en-US" sz="1600" i="1" dirty="0">
                <a:solidFill>
                  <a:schemeClr val="tx1"/>
                </a:solidFill>
                <a:latin typeface="黑体" pitchFamily="49" charset="-122"/>
                <a:ea typeface="黑体" pitchFamily="49" charset="-122"/>
              </a:rPr>
              <a:t>你所处的阶段、你领导的人、你想创造成果的雄心以及你会遇到的抵制。</a:t>
            </a:r>
            <a:endParaRPr lang="da-DK" sz="1600" i="1" dirty="0">
              <a:solidFill>
                <a:schemeClr val="tx1"/>
              </a:solidFill>
              <a:latin typeface="黑体" pitchFamily="49" charset="-122"/>
              <a:ea typeface="黑体" pitchFamily="49" charset="-122"/>
            </a:endParaRPr>
          </a:p>
        </p:txBody>
      </p:sp>
    </p:spTree>
    <p:extLst>
      <p:ext uri="{BB962C8B-B14F-4D97-AF65-F5344CB8AC3E}">
        <p14:creationId xmlns:p14="http://schemas.microsoft.com/office/powerpoint/2010/main" val="116251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选择领导力行动</a:t>
            </a:r>
            <a:endParaRPr lang="da-DK" dirty="0">
              <a:latin typeface="黑体" pitchFamily="49" charset="-122"/>
              <a:ea typeface="黑体" pitchFamily="49" charset="-122"/>
            </a:endParaRPr>
          </a:p>
        </p:txBody>
      </p:sp>
      <p:sp>
        <p:nvSpPr>
          <p:cNvPr id="4" name="Pladsholder til indhold 3">
            <a:extLst>
              <a:ext uri="{FF2B5EF4-FFF2-40B4-BE49-F238E27FC236}">
                <a16:creationId xmlns:a16="http://schemas.microsoft.com/office/drawing/2014/main" id="{C01D1A83-5674-C441-8D6C-BC3B0B370A44}"/>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sym typeface="Arial" charset="0"/>
              </a:rPr>
              <a:t>你现在必须选择你的</a:t>
            </a:r>
            <a:r>
              <a:rPr lang="en-US" altLang="zh-CN" dirty="0">
                <a:latin typeface="黑体" pitchFamily="49" charset="-122"/>
                <a:ea typeface="黑体" pitchFamily="49" charset="-122"/>
                <a:sym typeface="Arial" charset="0"/>
              </a:rPr>
              <a:t>4</a:t>
            </a:r>
            <a:r>
              <a:rPr lang="zh-CN" altLang="en-US" dirty="0">
                <a:latin typeface="黑体" pitchFamily="49" charset="-122"/>
                <a:ea typeface="黑体" pitchFamily="49" charset="-122"/>
                <a:sym typeface="Arial" charset="0"/>
              </a:rPr>
              <a:t>个领导力行动以及执行这些行动的顺序。</a:t>
            </a:r>
          </a:p>
          <a:p>
            <a:pPr>
              <a:lnSpc>
                <a:spcPct val="100000"/>
              </a:lnSpc>
            </a:pPr>
            <a:r>
              <a:rPr lang="zh-CN" altLang="en-US" dirty="0">
                <a:latin typeface="黑体" pitchFamily="49" charset="-122"/>
                <a:ea typeface="黑体" pitchFamily="49" charset="-122"/>
                <a:sym typeface="Arial" charset="0"/>
              </a:rPr>
              <a:t>首先各自制定计划。</a:t>
            </a:r>
          </a:p>
          <a:p>
            <a:pPr>
              <a:lnSpc>
                <a:spcPct val="100000"/>
              </a:lnSpc>
            </a:pPr>
            <a:r>
              <a:rPr lang="zh-CN" altLang="en-US" dirty="0">
                <a:latin typeface="黑体" pitchFamily="49" charset="-122"/>
                <a:ea typeface="黑体" pitchFamily="49" charset="-122"/>
                <a:sym typeface="Arial" charset="0"/>
              </a:rPr>
              <a:t>然后一起讨论并商定一个计划。</a:t>
            </a:r>
            <a:endParaRPr lang="en-GB" altLang="ja-JP" dirty="0">
              <a:latin typeface="黑体" pitchFamily="49" charset="-122"/>
              <a:ea typeface="黑体" pitchFamily="49" charset="-122"/>
              <a:sym typeface="Arial" charset="0"/>
            </a:endParaRPr>
          </a:p>
        </p:txBody>
      </p:sp>
      <p:sp>
        <p:nvSpPr>
          <p:cNvPr id="2" name="Rektangel 1">
            <a:extLst>
              <a:ext uri="{FF2B5EF4-FFF2-40B4-BE49-F238E27FC236}">
                <a16:creationId xmlns:a16="http://schemas.microsoft.com/office/drawing/2014/main" id="{490929AB-E1F7-854F-B7ED-C18F0874DF67}"/>
              </a:ext>
            </a:extLst>
          </p:cNvPr>
          <p:cNvSpPr/>
          <p:nvPr/>
        </p:nvSpPr>
        <p:spPr>
          <a:xfrm>
            <a:off x="692855" y="4330700"/>
            <a:ext cx="3345745" cy="2038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rtlCol="0" anchor="ctr"/>
          <a:lstStyle/>
          <a:p>
            <a:r>
              <a:rPr lang="zh-CN" altLang="en-US" sz="1600" b="1" i="1" dirty="0">
                <a:solidFill>
                  <a:schemeClr val="tx1"/>
                </a:solidFill>
                <a:latin typeface="黑体" pitchFamily="49" charset="-122"/>
                <a:ea typeface="黑体" pitchFamily="49" charset="-122"/>
              </a:rPr>
              <a:t>请考虑以下内容：</a:t>
            </a:r>
          </a:p>
          <a:p>
            <a:r>
              <a:rPr lang="zh-CN" altLang="en-US" sz="1600" i="1" dirty="0">
                <a:solidFill>
                  <a:schemeClr val="tx1"/>
                </a:solidFill>
                <a:latin typeface="黑体" pitchFamily="49" charset="-122"/>
                <a:ea typeface="黑体" pitchFamily="49" charset="-122"/>
              </a:rPr>
              <a:t>你所处的阶段、你领导的员工的个性，你想创造成果的雄心以及你要应对的抵制等级。</a:t>
            </a:r>
            <a:endParaRPr lang="da-DK" sz="1600" i="1" dirty="0">
              <a:solidFill>
                <a:schemeClr val="tx1"/>
              </a:solidFill>
              <a:latin typeface="黑体" pitchFamily="49" charset="-122"/>
              <a:ea typeface="黑体" pitchFamily="49" charset="-122"/>
            </a:endParaRPr>
          </a:p>
        </p:txBody>
      </p:sp>
      <p:grpSp>
        <p:nvGrpSpPr>
          <p:cNvPr id="29" name="Gruppe 28">
            <a:extLst>
              <a:ext uri="{FF2B5EF4-FFF2-40B4-BE49-F238E27FC236}">
                <a16:creationId xmlns:a16="http://schemas.microsoft.com/office/drawing/2014/main" id="{209619B8-9824-BE4A-957C-8AD00608BFFB}"/>
              </a:ext>
            </a:extLst>
          </p:cNvPr>
          <p:cNvGrpSpPr/>
          <p:nvPr/>
        </p:nvGrpSpPr>
        <p:grpSpPr>
          <a:xfrm>
            <a:off x="4429884" y="4330700"/>
            <a:ext cx="7304122" cy="2038755"/>
            <a:chOff x="4756921" y="3735104"/>
            <a:chExt cx="6831242" cy="1906763"/>
          </a:xfrm>
        </p:grpSpPr>
        <p:pic>
          <p:nvPicPr>
            <p:cNvPr id="22" name="Billede 21">
              <a:extLst>
                <a:ext uri="{FF2B5EF4-FFF2-40B4-BE49-F238E27FC236}">
                  <a16:creationId xmlns:a16="http://schemas.microsoft.com/office/drawing/2014/main" id="{77B80A3C-1077-C647-9DB1-57609CE17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6921" y="3735104"/>
              <a:ext cx="1649258" cy="1906763"/>
            </a:xfrm>
            <a:prstGeom prst="rect">
              <a:avLst/>
            </a:prstGeom>
            <a:effectLst>
              <a:outerShdw blurRad="50800" dist="38100" dir="2700000" algn="tl" rotWithShape="0">
                <a:prstClr val="black">
                  <a:alpha val="40000"/>
                </a:prstClr>
              </a:outerShdw>
            </a:effectLst>
          </p:spPr>
        </p:pic>
        <p:pic>
          <p:nvPicPr>
            <p:cNvPr id="24" name="Billede 23">
              <a:extLst>
                <a:ext uri="{FF2B5EF4-FFF2-40B4-BE49-F238E27FC236}">
                  <a16:creationId xmlns:a16="http://schemas.microsoft.com/office/drawing/2014/main" id="{D512DE5A-074A-6445-B3E3-14D7924CA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4249" y="3735104"/>
              <a:ext cx="1649258" cy="1906763"/>
            </a:xfrm>
            <a:prstGeom prst="rect">
              <a:avLst/>
            </a:prstGeom>
            <a:effectLst>
              <a:outerShdw blurRad="50800" dist="38100" dir="2700000" algn="tl" rotWithShape="0">
                <a:prstClr val="black">
                  <a:alpha val="40000"/>
                </a:prstClr>
              </a:outerShdw>
            </a:effectLst>
          </p:spPr>
        </p:pic>
        <p:pic>
          <p:nvPicPr>
            <p:cNvPr id="26" name="Billede 25">
              <a:extLst>
                <a:ext uri="{FF2B5EF4-FFF2-40B4-BE49-F238E27FC236}">
                  <a16:creationId xmlns:a16="http://schemas.microsoft.com/office/drawing/2014/main" id="{88BD059A-4E1A-2942-B1E1-88F1937FD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577" y="3735104"/>
              <a:ext cx="1649258" cy="1906763"/>
            </a:xfrm>
            <a:prstGeom prst="rect">
              <a:avLst/>
            </a:prstGeom>
            <a:effectLst>
              <a:outerShdw blurRad="50800" dist="38100" dir="2700000" algn="tl" rotWithShape="0">
                <a:prstClr val="black">
                  <a:alpha val="40000"/>
                </a:prstClr>
              </a:outerShdw>
            </a:effectLst>
          </p:spPr>
        </p:pic>
        <p:pic>
          <p:nvPicPr>
            <p:cNvPr id="28" name="Billede 27">
              <a:extLst>
                <a:ext uri="{FF2B5EF4-FFF2-40B4-BE49-F238E27FC236}">
                  <a16:creationId xmlns:a16="http://schemas.microsoft.com/office/drawing/2014/main" id="{8D8C5EF5-5DF0-8340-84C5-F9A396D90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905" y="3735104"/>
              <a:ext cx="1649258" cy="1906763"/>
            </a:xfrm>
            <a:prstGeom prst="rect">
              <a:avLst/>
            </a:prstGeom>
            <a:effectLst>
              <a:outerShdw blurRad="50800" dist="38100" dir="2700000" algn="tl" rotWithShape="0">
                <a:prstClr val="black">
                  <a:alpha val="40000"/>
                </a:prstClr>
              </a:outerShdw>
            </a:effectLst>
          </p:spPr>
        </p:pic>
      </p:grpSp>
      <p:grpSp>
        <p:nvGrpSpPr>
          <p:cNvPr id="13" name="Group 25">
            <a:extLst>
              <a:ext uri="{FF2B5EF4-FFF2-40B4-BE49-F238E27FC236}">
                <a16:creationId xmlns:a16="http://schemas.microsoft.com/office/drawing/2014/main" id="{D2FC2CCD-E12F-354A-B69E-186A01E2B0A3}"/>
              </a:ext>
            </a:extLst>
          </p:cNvPr>
          <p:cNvGrpSpPr/>
          <p:nvPr/>
        </p:nvGrpSpPr>
        <p:grpSpPr>
          <a:xfrm>
            <a:off x="10393478" y="325255"/>
            <a:ext cx="1340528" cy="1340528"/>
            <a:chOff x="10404629" y="257452"/>
            <a:chExt cx="1340528" cy="1340528"/>
          </a:xfrm>
        </p:grpSpPr>
        <p:sp>
          <p:nvSpPr>
            <p:cNvPr id="14" name="Oval 26">
              <a:extLst>
                <a:ext uri="{FF2B5EF4-FFF2-40B4-BE49-F238E27FC236}">
                  <a16:creationId xmlns:a16="http://schemas.microsoft.com/office/drawing/2014/main" id="{4B265FEF-716F-0C45-B791-C936BEEED500}"/>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12-13</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5" name="Picture 27">
              <a:extLst>
                <a:ext uri="{FF2B5EF4-FFF2-40B4-BE49-F238E27FC236}">
                  <a16:creationId xmlns:a16="http://schemas.microsoft.com/office/drawing/2014/main" id="{156B377D-98D5-A44D-AF00-B5A11F9344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spTree>
    <p:extLst>
      <p:ext uri="{BB962C8B-B14F-4D97-AF65-F5344CB8AC3E}">
        <p14:creationId xmlns:p14="http://schemas.microsoft.com/office/powerpoint/2010/main" val="180696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执行你的计划</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6185217" cy="4714659"/>
          </a:xfrm>
        </p:spPr>
        <p:txBody>
          <a:bodyPr/>
          <a:lstStyle/>
          <a:p>
            <a:r>
              <a:rPr lang="zh-CN" altLang="en-US" dirty="0">
                <a:latin typeface="黑体" pitchFamily="49" charset="-122"/>
                <a:ea typeface="黑体" pitchFamily="49" charset="-122"/>
                <a:sym typeface="Arial" charset="0"/>
              </a:rPr>
              <a:t>现在打开你的行动卡片（一次打开一张），阅读发生了什么，并</a:t>
            </a:r>
            <a:r>
              <a:rPr lang="zh-CN" altLang="en-US" dirty="0">
                <a:latin typeface="黑体" pitchFamily="49" charset="-122"/>
                <a:ea typeface="黑体" pitchFamily="49" charset="-122"/>
              </a:rPr>
              <a:t>根据结果移动棋子和巴士</a:t>
            </a:r>
            <a:r>
              <a:rPr lang="zh-CN" altLang="en-US" dirty="0">
                <a:latin typeface="黑体" pitchFamily="49" charset="-122"/>
                <a:ea typeface="黑体" pitchFamily="49" charset="-122"/>
                <a:sym typeface="Arial" charset="0"/>
              </a:rPr>
              <a:t>。</a:t>
            </a:r>
          </a:p>
          <a:p>
            <a:r>
              <a:rPr lang="zh-CN" altLang="en-US" dirty="0">
                <a:latin typeface="黑体" pitchFamily="49" charset="-122"/>
                <a:ea typeface="黑体" pitchFamily="49" charset="-122"/>
                <a:sym typeface="Arial" charset="0"/>
              </a:rPr>
              <a:t>如果需要，你可以更改你的计划并选择新的行动。</a:t>
            </a:r>
          </a:p>
          <a:p>
            <a:r>
              <a:rPr lang="zh-CN" altLang="en-US" dirty="0">
                <a:solidFill>
                  <a:schemeClr val="tx2"/>
                </a:solidFill>
                <a:latin typeface="黑体" pitchFamily="49" charset="-122"/>
                <a:ea typeface="黑体" pitchFamily="49" charset="-122"/>
                <a:sym typeface="Arial" charset="0"/>
              </a:rPr>
              <a:t>注意：行动卡片一旦打开，将无法撤消！</a:t>
            </a:r>
            <a:endParaRPr lang="en-GB" altLang="ja-JP" dirty="0">
              <a:solidFill>
                <a:schemeClr val="tx2"/>
              </a:solidFill>
              <a:latin typeface="黑体" pitchFamily="49" charset="-122"/>
              <a:ea typeface="黑体" pitchFamily="49" charset="-122"/>
              <a:sym typeface="Arial" charset="0"/>
            </a:endParaRPr>
          </a:p>
          <a:p>
            <a:endParaRPr lang="da-DK" dirty="0">
              <a:latin typeface="黑体" pitchFamily="49" charset="-122"/>
              <a:ea typeface="黑体" pitchFamily="49" charset="-122"/>
            </a:endParaRPr>
          </a:p>
        </p:txBody>
      </p:sp>
      <p:pic>
        <p:nvPicPr>
          <p:cNvPr id="12" name="Billede 7">
            <a:extLst>
              <a:ext uri="{FF2B5EF4-FFF2-40B4-BE49-F238E27FC236}">
                <a16:creationId xmlns:a16="http://schemas.microsoft.com/office/drawing/2014/main" id="{99F9C966-C7B8-3D4B-91C9-44CF9E7F4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323" y="2012256"/>
            <a:ext cx="3607579" cy="4173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8438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反思</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3402547" cy="4714659"/>
          </a:xfrm>
        </p:spPr>
        <p:txBody>
          <a:bodyPr/>
          <a:lstStyle/>
          <a:p>
            <a:r>
              <a:rPr lang="zh-CN" altLang="en-US" dirty="0">
                <a:latin typeface="黑体" pitchFamily="49" charset="-122"/>
                <a:ea typeface="黑体" pitchFamily="49" charset="-122"/>
                <a:sym typeface="Arial" charset="0"/>
              </a:rPr>
              <a:t>讨论你的计划和你的行动结果</a:t>
            </a:r>
            <a:endParaRPr lang="da-DK" dirty="0">
              <a:latin typeface="黑体" pitchFamily="49" charset="-122"/>
              <a:ea typeface="黑体" pitchFamily="49" charset="-122"/>
            </a:endParaRPr>
          </a:p>
        </p:txBody>
      </p:sp>
      <p:sp>
        <p:nvSpPr>
          <p:cNvPr id="9" name="Oval Callout 8"/>
          <p:cNvSpPr/>
          <p:nvPr/>
        </p:nvSpPr>
        <p:spPr>
          <a:xfrm flipH="1">
            <a:off x="5102575" y="1962056"/>
            <a:ext cx="3054747" cy="1626235"/>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“为什么你选择了这个挡位和这张</a:t>
            </a:r>
            <a:endParaRPr lang="en-US" altLang="zh-CN" i="1" dirty="0">
              <a:solidFill>
                <a:srgbClr val="3B4550"/>
              </a:solidFill>
              <a:latin typeface="黑体" pitchFamily="49" charset="-122"/>
              <a:ea typeface="黑体" pitchFamily="49" charset="-122"/>
            </a:endParaRPr>
          </a:p>
          <a:p>
            <a:pPr algn="ctr"/>
            <a:r>
              <a:rPr lang="zh-CN" altLang="en-US" i="1" dirty="0">
                <a:solidFill>
                  <a:srgbClr val="3B4550"/>
                </a:solidFill>
                <a:latin typeface="黑体" pitchFamily="49" charset="-122"/>
                <a:ea typeface="黑体" pitchFamily="49" charset="-122"/>
              </a:rPr>
              <a:t>行动卡片？”</a:t>
            </a:r>
            <a:endParaRPr lang="en-US" i="1" dirty="0">
              <a:solidFill>
                <a:srgbClr val="3B4550"/>
              </a:solidFill>
              <a:latin typeface="黑体" pitchFamily="49" charset="-122"/>
              <a:ea typeface="黑体" pitchFamily="49" charset="-122"/>
            </a:endParaRPr>
          </a:p>
        </p:txBody>
      </p:sp>
      <p:sp>
        <p:nvSpPr>
          <p:cNvPr id="10" name="Oval Callout 9"/>
          <p:cNvSpPr/>
          <p:nvPr/>
        </p:nvSpPr>
        <p:spPr>
          <a:xfrm>
            <a:off x="8487872" y="2775174"/>
            <a:ext cx="3142954" cy="1573996"/>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“哪些运行良好？哪些没有按计划进行？”</a:t>
            </a:r>
          </a:p>
        </p:txBody>
      </p:sp>
      <p:sp>
        <p:nvSpPr>
          <p:cNvPr id="11" name="Oval Callout 10"/>
          <p:cNvSpPr/>
          <p:nvPr/>
        </p:nvSpPr>
        <p:spPr>
          <a:xfrm flipH="1">
            <a:off x="5903650" y="4349170"/>
            <a:ext cx="2974841" cy="1610347"/>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“你进行的哪一次对话是最鼓舞人心的？”</a:t>
            </a:r>
            <a:endParaRPr lang="en-US"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15526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AF83967-15C2-B84D-A51F-0EB9DA85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kstfelt 1">
            <a:extLst>
              <a:ext uri="{FF2B5EF4-FFF2-40B4-BE49-F238E27FC236}">
                <a16:creationId xmlns:a16="http://schemas.microsoft.com/office/drawing/2014/main" id="{F839DF46-850D-BA43-989F-620BAAFC5C23}"/>
              </a:ext>
            </a:extLst>
          </p:cNvPr>
          <p:cNvSpPr txBox="1"/>
          <p:nvPr/>
        </p:nvSpPr>
        <p:spPr>
          <a:xfrm>
            <a:off x="-1295400" y="3835400"/>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124385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006FD42-2402-A848-BE31-714BEE4B8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05650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6678-FBF2-1C4C-894D-180461FEF7F4}"/>
              </a:ext>
            </a:extLst>
          </p:cNvPr>
          <p:cNvSpPr>
            <a:spLocks noGrp="1"/>
          </p:cNvSpPr>
          <p:nvPr>
            <p:ph type="title"/>
          </p:nvPr>
        </p:nvSpPr>
        <p:spPr/>
        <p:txBody>
          <a:bodyPr/>
          <a:lstStyle/>
          <a:p>
            <a:r>
              <a:rPr lang="zh-CN" altLang="en-US" dirty="0">
                <a:latin typeface="黑体" pitchFamily="49" charset="-122"/>
                <a:ea typeface="黑体" pitchFamily="49" charset="-122"/>
              </a:rPr>
              <a:t>样本日程表</a:t>
            </a:r>
            <a:endParaRPr lang="en-GB" dirty="0">
              <a:latin typeface="黑体" pitchFamily="49" charset="-122"/>
              <a:ea typeface="黑体" pitchFamily="49" charset="-122"/>
            </a:endParaRPr>
          </a:p>
        </p:txBody>
      </p:sp>
    </p:spTree>
    <p:extLst>
      <p:ext uri="{BB962C8B-B14F-4D97-AF65-F5344CB8AC3E}">
        <p14:creationId xmlns:p14="http://schemas.microsoft.com/office/powerpoint/2010/main" val="22914679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1">
            <a:extLst>
              <a:ext uri="{FF2B5EF4-FFF2-40B4-BE49-F238E27FC236}">
                <a16:creationId xmlns:a16="http://schemas.microsoft.com/office/drawing/2014/main" id="{7382D53B-A9AA-6845-B11D-5F691B475A07}"/>
              </a:ext>
            </a:extLst>
          </p:cNvPr>
          <p:cNvGrpSpPr/>
          <p:nvPr/>
        </p:nvGrpSpPr>
        <p:grpSpPr>
          <a:xfrm>
            <a:off x="4664272" y="2060646"/>
            <a:ext cx="6709080" cy="4180172"/>
            <a:chOff x="2866150" y="1864088"/>
            <a:chExt cx="6709080" cy="4180172"/>
          </a:xfrm>
        </p:grpSpPr>
        <p:sp>
          <p:nvSpPr>
            <p:cNvPr id="18" name="Rektangel 12">
              <a:extLst>
                <a:ext uri="{FF2B5EF4-FFF2-40B4-BE49-F238E27FC236}">
                  <a16:creationId xmlns:a16="http://schemas.microsoft.com/office/drawing/2014/main" id="{B964057A-0711-8B4B-BEBD-415E445419B4}"/>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Billede 13">
              <a:extLst>
                <a:ext uri="{FF2B5EF4-FFF2-40B4-BE49-F238E27FC236}">
                  <a16:creationId xmlns:a16="http://schemas.microsoft.com/office/drawing/2014/main" id="{BE5313B8-66FE-1748-B3F6-29C48D5AB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81875">
              <a:off x="2880356" y="1864088"/>
              <a:ext cx="3351498" cy="3808765"/>
            </a:xfrm>
            <a:prstGeom prst="rect">
              <a:avLst/>
            </a:prstGeom>
            <a:effectLst>
              <a:outerShdw blurRad="292100" dist="139700" dir="2700000" sx="90000" sy="90000" algn="tl" rotWithShape="0">
                <a:prstClr val="black">
                  <a:alpha val="65000"/>
                </a:prstClr>
              </a:outerShdw>
            </a:effectLst>
          </p:spPr>
        </p:pic>
        <p:pic>
          <p:nvPicPr>
            <p:cNvPr id="20" name="Billede 14">
              <a:extLst>
                <a:ext uri="{FF2B5EF4-FFF2-40B4-BE49-F238E27FC236}">
                  <a16:creationId xmlns:a16="http://schemas.microsoft.com/office/drawing/2014/main" id="{DB6CCC92-60DB-C84D-A0DF-C258891DE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2023">
              <a:off x="6212136" y="2236111"/>
              <a:ext cx="3350956" cy="3808149"/>
            </a:xfrm>
            <a:prstGeom prst="rect">
              <a:avLst/>
            </a:prstGeom>
            <a:effectLst>
              <a:outerShdw blurRad="292100" dist="139700" dir="2700000" sx="90000" sy="90000" algn="tl" rotWithShape="0">
                <a:prstClr val="black">
                  <a:alpha val="65000"/>
                </a:prstClr>
              </a:outerShdw>
            </a:effectLst>
          </p:spPr>
        </p:pic>
      </p:grpSp>
      <p:sp>
        <p:nvSpPr>
          <p:cNvPr id="21" name="Oval Callout 10">
            <a:extLst>
              <a:ext uri="{FF2B5EF4-FFF2-40B4-BE49-F238E27FC236}">
                <a16:creationId xmlns:a16="http://schemas.microsoft.com/office/drawing/2014/main" id="{452682C0-255D-9440-BF8A-3DA0C8B2D729}"/>
              </a:ext>
            </a:extLst>
          </p:cNvPr>
          <p:cNvSpPr/>
          <p:nvPr/>
        </p:nvSpPr>
        <p:spPr>
          <a:xfrm flipH="1">
            <a:off x="1540862" y="3300962"/>
            <a:ext cx="2834958" cy="1327614"/>
          </a:xfrm>
          <a:prstGeom prst="wedgeEllipseCallout">
            <a:avLst>
              <a:gd name="adj1" fmla="val 27691"/>
              <a:gd name="adj2" fmla="val -65497"/>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“关于此次变革，你的目标是什么？”</a:t>
            </a:r>
            <a:endParaRPr lang="en-GB" i="1" dirty="0">
              <a:solidFill>
                <a:srgbClr val="3B4550"/>
              </a:solidFill>
              <a:latin typeface="黑体" pitchFamily="49" charset="-122"/>
              <a:ea typeface="黑体" pitchFamily="49" charset="-122"/>
            </a:endParaRPr>
          </a:p>
        </p:txBody>
      </p:sp>
      <p:sp>
        <p:nvSpPr>
          <p:cNvPr id="22" name="Oval Callout 10">
            <a:extLst>
              <a:ext uri="{FF2B5EF4-FFF2-40B4-BE49-F238E27FC236}">
                <a16:creationId xmlns:a16="http://schemas.microsoft.com/office/drawing/2014/main" id="{A9BD2D88-6ED0-2648-90D6-AC23413613D8}"/>
              </a:ext>
            </a:extLst>
          </p:cNvPr>
          <p:cNvSpPr/>
          <p:nvPr/>
        </p:nvSpPr>
        <p:spPr>
          <a:xfrm flipH="1">
            <a:off x="447661" y="5042188"/>
            <a:ext cx="2739920" cy="1232207"/>
          </a:xfrm>
          <a:prstGeom prst="wedgeEllipseCallout">
            <a:avLst>
              <a:gd name="adj1" fmla="val -17181"/>
              <a:gd name="adj2" fmla="val -72578"/>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“你的员工将如何反应？”</a:t>
            </a:r>
            <a:endParaRPr lang="en-GB" i="1" dirty="0">
              <a:solidFill>
                <a:srgbClr val="3B4550"/>
              </a:solidFill>
              <a:latin typeface="黑体" pitchFamily="49" charset="-122"/>
              <a:ea typeface="黑体" pitchFamily="49" charset="-122"/>
            </a:endParaRPr>
          </a:p>
        </p:txBody>
      </p:sp>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实施阶段介绍</a:t>
            </a:r>
            <a:endParaRPr lang="da-DK" dirty="0">
              <a:latin typeface="黑体" pitchFamily="49" charset="-122"/>
              <a:ea typeface="黑体" pitchFamily="49" charset="-122"/>
            </a:endParaRPr>
          </a:p>
        </p:txBody>
      </p:sp>
      <p:sp>
        <p:nvSpPr>
          <p:cNvPr id="2" name="Content Placeholder 1">
            <a:extLst>
              <a:ext uri="{FF2B5EF4-FFF2-40B4-BE49-F238E27FC236}">
                <a16:creationId xmlns:a16="http://schemas.microsoft.com/office/drawing/2014/main" id="{EDAAE028-83A6-014E-8DFD-F848D07EDDB9}"/>
              </a:ext>
            </a:extLst>
          </p:cNvPr>
          <p:cNvSpPr>
            <a:spLocks noGrp="1"/>
          </p:cNvSpPr>
          <p:nvPr>
            <p:ph idx="1"/>
          </p:nvPr>
        </p:nvSpPr>
        <p:spPr>
          <a:xfrm>
            <a:off x="970324" y="1559736"/>
            <a:ext cx="10895308" cy="4714659"/>
          </a:xfrm>
        </p:spPr>
        <p:txBody>
          <a:bodyPr/>
          <a:lstStyle/>
          <a:p>
            <a:r>
              <a:rPr lang="zh-CN" altLang="en-US" dirty="0">
                <a:latin typeface="黑体" pitchFamily="49" charset="-122"/>
                <a:ea typeface="黑体" pitchFamily="49" charset="-122"/>
              </a:rPr>
              <a:t>阅读本阶段介绍，</a:t>
            </a:r>
            <a:endParaRPr lang="en-US" altLang="zh-CN" dirty="0">
              <a:latin typeface="黑体" pitchFamily="49" charset="-122"/>
              <a:ea typeface="黑体" pitchFamily="49" charset="-122"/>
            </a:endParaRPr>
          </a:p>
          <a:p>
            <a:r>
              <a:rPr lang="zh-CN" altLang="en-US" dirty="0">
                <a:latin typeface="黑体" pitchFamily="49" charset="-122"/>
                <a:ea typeface="黑体" pitchFamily="49" charset="-122"/>
              </a:rPr>
              <a:t>并记下你的任何反思。</a:t>
            </a:r>
            <a:endParaRPr lang="en-GB" dirty="0">
              <a:latin typeface="黑体" pitchFamily="49" charset="-122"/>
              <a:ea typeface="黑体" pitchFamily="49" charset="-122"/>
            </a:endParaRPr>
          </a:p>
        </p:txBody>
      </p:sp>
      <p:grpSp>
        <p:nvGrpSpPr>
          <p:cNvPr id="9" name="Group 25">
            <a:extLst>
              <a:ext uri="{FF2B5EF4-FFF2-40B4-BE49-F238E27FC236}">
                <a16:creationId xmlns:a16="http://schemas.microsoft.com/office/drawing/2014/main" id="{00F01B49-4174-1F48-A9C9-AF4C03B9D8FB}"/>
              </a:ext>
            </a:extLst>
          </p:cNvPr>
          <p:cNvGrpSpPr/>
          <p:nvPr/>
        </p:nvGrpSpPr>
        <p:grpSpPr>
          <a:xfrm>
            <a:off x="10393478" y="325255"/>
            <a:ext cx="1340528" cy="1340528"/>
            <a:chOff x="10404629" y="257452"/>
            <a:chExt cx="1340528" cy="1340528"/>
          </a:xfrm>
        </p:grpSpPr>
        <p:sp>
          <p:nvSpPr>
            <p:cNvPr id="10" name="Oval 26">
              <a:extLst>
                <a:ext uri="{FF2B5EF4-FFF2-40B4-BE49-F238E27FC236}">
                  <a16:creationId xmlns:a16="http://schemas.microsoft.com/office/drawing/2014/main" id="{46AA5733-B55D-D34F-8CA8-B0F0EF6089D8}"/>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8</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1" name="Picture 27">
              <a:extLst>
                <a:ext uri="{FF2B5EF4-FFF2-40B4-BE49-F238E27FC236}">
                  <a16:creationId xmlns:a16="http://schemas.microsoft.com/office/drawing/2014/main" id="{CB435D01-E91E-AE47-88B0-5BB57B787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spTree>
    <p:extLst>
      <p:ext uri="{BB962C8B-B14F-4D97-AF65-F5344CB8AC3E}">
        <p14:creationId xmlns:p14="http://schemas.microsoft.com/office/powerpoint/2010/main" val="284002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选择挡位</a:t>
            </a:r>
            <a:endParaRPr lang="da-DK" dirty="0">
              <a:latin typeface="黑体" pitchFamily="49" charset="-122"/>
              <a:ea typeface="黑体" pitchFamily="49" charset="-122"/>
            </a:endParaRPr>
          </a:p>
        </p:txBody>
      </p:sp>
      <p:sp>
        <p:nvSpPr>
          <p:cNvPr id="4" name="Pladsholder til indhold 3">
            <a:extLst>
              <a:ext uri="{FF2B5EF4-FFF2-40B4-BE49-F238E27FC236}">
                <a16:creationId xmlns:a16="http://schemas.microsoft.com/office/drawing/2014/main" id="{C01D1A83-5674-C441-8D6C-BC3B0B370A44}"/>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rPr>
              <a:t>各自阅读挡位的选择部分，并思考你的观点。</a:t>
            </a:r>
          </a:p>
          <a:p>
            <a:pPr>
              <a:lnSpc>
                <a:spcPct val="100000"/>
              </a:lnSpc>
            </a:pPr>
            <a:r>
              <a:rPr lang="zh-CN" altLang="en-US" dirty="0">
                <a:latin typeface="黑体" pitchFamily="49" charset="-122"/>
                <a:ea typeface="黑体" pitchFamily="49" charset="-122"/>
              </a:rPr>
              <a:t>当整个小组都准备好后，讨论并选择你们一致认同的挡位。</a:t>
            </a:r>
          </a:p>
          <a:p>
            <a:pPr>
              <a:lnSpc>
                <a:spcPct val="100000"/>
              </a:lnSpc>
            </a:pPr>
            <a:r>
              <a:rPr lang="zh-CN" altLang="en-US" dirty="0">
                <a:latin typeface="黑体" pitchFamily="49" charset="-122"/>
                <a:ea typeface="黑体" pitchFamily="49" charset="-122"/>
              </a:rPr>
              <a:t>然后打开挡位卡片，根据结果移动棋子和巴士。</a:t>
            </a:r>
            <a:endParaRPr lang="en-GB" altLang="zh-CN" dirty="0">
              <a:latin typeface="黑体" pitchFamily="49" charset="-122"/>
              <a:ea typeface="黑体" pitchFamily="49" charset="-122"/>
            </a:endParaRPr>
          </a:p>
          <a:p>
            <a:pPr>
              <a:lnSpc>
                <a:spcPct val="100000"/>
              </a:lnSpc>
            </a:pPr>
            <a:endParaRPr lang="en-GB" dirty="0">
              <a:latin typeface="黑体" pitchFamily="49" charset="-122"/>
              <a:ea typeface="黑体" pitchFamily="49" charset="-122"/>
            </a:endParaRPr>
          </a:p>
        </p:txBody>
      </p:sp>
      <p:grpSp>
        <p:nvGrpSpPr>
          <p:cNvPr id="9" name="Group 25">
            <a:extLst>
              <a:ext uri="{FF2B5EF4-FFF2-40B4-BE49-F238E27FC236}">
                <a16:creationId xmlns:a16="http://schemas.microsoft.com/office/drawing/2014/main" id="{C261DADF-9656-1844-A5E9-E5B34A793529}"/>
              </a:ext>
            </a:extLst>
          </p:cNvPr>
          <p:cNvGrpSpPr/>
          <p:nvPr/>
        </p:nvGrpSpPr>
        <p:grpSpPr>
          <a:xfrm>
            <a:off x="10393478" y="325255"/>
            <a:ext cx="1340528" cy="1340528"/>
            <a:chOff x="10404629" y="257452"/>
            <a:chExt cx="1340528" cy="1340528"/>
          </a:xfrm>
        </p:grpSpPr>
        <p:sp>
          <p:nvSpPr>
            <p:cNvPr id="10" name="Oval 26">
              <a:extLst>
                <a:ext uri="{FF2B5EF4-FFF2-40B4-BE49-F238E27FC236}">
                  <a16:creationId xmlns:a16="http://schemas.microsoft.com/office/drawing/2014/main" id="{62DF2499-A6EC-EB4A-8FDB-401F1AA5F2DC}"/>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10-11</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1" name="Picture 27">
              <a:extLst>
                <a:ext uri="{FF2B5EF4-FFF2-40B4-BE49-F238E27FC236}">
                  <a16:creationId xmlns:a16="http://schemas.microsoft.com/office/drawing/2014/main" id="{E9B8CC8A-42A6-D84F-979C-F1C6C0655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grpSp>
        <p:nvGrpSpPr>
          <p:cNvPr id="12" name="Gruppe 11">
            <a:extLst>
              <a:ext uri="{FF2B5EF4-FFF2-40B4-BE49-F238E27FC236}">
                <a16:creationId xmlns:a16="http://schemas.microsoft.com/office/drawing/2014/main" id="{F2EA11FF-74C8-EC40-A58F-E8C99063D28E}"/>
              </a:ext>
            </a:extLst>
          </p:cNvPr>
          <p:cNvGrpSpPr/>
          <p:nvPr/>
        </p:nvGrpSpPr>
        <p:grpSpPr>
          <a:xfrm>
            <a:off x="6245859" y="3122452"/>
            <a:ext cx="5390388" cy="3358765"/>
            <a:chOff x="2866150" y="1864047"/>
            <a:chExt cx="6709080" cy="4180445"/>
          </a:xfrm>
        </p:grpSpPr>
        <p:sp>
          <p:nvSpPr>
            <p:cNvPr id="13" name="Rektangel 12">
              <a:extLst>
                <a:ext uri="{FF2B5EF4-FFF2-40B4-BE49-F238E27FC236}">
                  <a16:creationId xmlns:a16="http://schemas.microsoft.com/office/drawing/2014/main" id="{C0DB6EED-866E-AB40-8D8B-804BC0E39654}"/>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trike="sngStrike" dirty="0"/>
            </a:p>
          </p:txBody>
        </p:sp>
        <p:pic>
          <p:nvPicPr>
            <p:cNvPr id="14" name="Billede 13">
              <a:extLst>
                <a:ext uri="{FF2B5EF4-FFF2-40B4-BE49-F238E27FC236}">
                  <a16:creationId xmlns:a16="http://schemas.microsoft.com/office/drawing/2014/main" id="{6E713CEE-DDD4-AB4D-8B8F-BA9BF6084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875">
              <a:off x="2878222" y="1864047"/>
              <a:ext cx="3351111" cy="3808324"/>
            </a:xfrm>
            <a:prstGeom prst="rect">
              <a:avLst/>
            </a:prstGeom>
            <a:effectLst>
              <a:outerShdw blurRad="292100" dist="139700" dir="2700000" sx="90000" sy="90000" algn="tl" rotWithShape="0">
                <a:prstClr val="black">
                  <a:alpha val="65000"/>
                </a:prstClr>
              </a:outerShdw>
            </a:effectLst>
          </p:spPr>
        </p:pic>
        <p:pic>
          <p:nvPicPr>
            <p:cNvPr id="15" name="Billede 14">
              <a:extLst>
                <a:ext uri="{FF2B5EF4-FFF2-40B4-BE49-F238E27FC236}">
                  <a16:creationId xmlns:a16="http://schemas.microsoft.com/office/drawing/2014/main" id="{DA48E549-484F-E540-BD73-1CB331816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023">
              <a:off x="6211931" y="2235879"/>
              <a:ext cx="3351365" cy="3808613"/>
            </a:xfrm>
            <a:prstGeom prst="rect">
              <a:avLst/>
            </a:prstGeom>
            <a:effectLst>
              <a:outerShdw blurRad="292100" dist="139700" dir="2700000" sx="90000" sy="90000" algn="tl" rotWithShape="0">
                <a:prstClr val="black">
                  <a:alpha val="65000"/>
                </a:prstClr>
              </a:outerShdw>
            </a:effectLst>
          </p:spPr>
        </p:pic>
      </p:grpSp>
      <p:sp>
        <p:nvSpPr>
          <p:cNvPr id="16" name="Rektangel 15">
            <a:extLst>
              <a:ext uri="{FF2B5EF4-FFF2-40B4-BE49-F238E27FC236}">
                <a16:creationId xmlns:a16="http://schemas.microsoft.com/office/drawing/2014/main" id="{1DCC730A-6EF1-F742-9889-BA01353912EF}"/>
              </a:ext>
            </a:extLst>
          </p:cNvPr>
          <p:cNvSpPr/>
          <p:nvPr/>
        </p:nvSpPr>
        <p:spPr>
          <a:xfrm>
            <a:off x="643180" y="4951208"/>
            <a:ext cx="3345745" cy="15536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rtlCol="0" anchor="ctr"/>
          <a:lstStyle/>
          <a:p>
            <a:r>
              <a:rPr lang="zh-CN" altLang="en-US" sz="1600" b="1" i="1" dirty="0">
                <a:solidFill>
                  <a:schemeClr val="tx1"/>
                </a:solidFill>
                <a:latin typeface="黑体" pitchFamily="49" charset="-122"/>
                <a:ea typeface="黑体" pitchFamily="49" charset="-122"/>
              </a:rPr>
              <a:t>请考虑以下内容：</a:t>
            </a:r>
          </a:p>
          <a:p>
            <a:r>
              <a:rPr lang="zh-CN" altLang="en-US" sz="1600" i="1" dirty="0">
                <a:solidFill>
                  <a:schemeClr val="tx1"/>
                </a:solidFill>
                <a:latin typeface="黑体" pitchFamily="49" charset="-122"/>
                <a:ea typeface="黑体" pitchFamily="49" charset="-122"/>
              </a:rPr>
              <a:t>你所处的阶段、你领导的人、你想创造成果的雄心以及你会遇到的抵制。</a:t>
            </a:r>
            <a:endParaRPr lang="da-DK" sz="1600" i="1" dirty="0">
              <a:solidFill>
                <a:schemeClr val="tx1"/>
              </a:solidFill>
              <a:latin typeface="黑体" pitchFamily="49" charset="-122"/>
              <a:ea typeface="黑体" pitchFamily="49" charset="-122"/>
            </a:endParaRPr>
          </a:p>
        </p:txBody>
      </p:sp>
    </p:spTree>
    <p:extLst>
      <p:ext uri="{BB962C8B-B14F-4D97-AF65-F5344CB8AC3E}">
        <p14:creationId xmlns:p14="http://schemas.microsoft.com/office/powerpoint/2010/main" val="3746187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选择领导力行动</a:t>
            </a:r>
            <a:endParaRPr lang="da-DK" dirty="0">
              <a:latin typeface="黑体" pitchFamily="49" charset="-122"/>
              <a:ea typeface="黑体" pitchFamily="49" charset="-122"/>
            </a:endParaRPr>
          </a:p>
        </p:txBody>
      </p:sp>
      <p:sp>
        <p:nvSpPr>
          <p:cNvPr id="4" name="Pladsholder til indhold 3">
            <a:extLst>
              <a:ext uri="{FF2B5EF4-FFF2-40B4-BE49-F238E27FC236}">
                <a16:creationId xmlns:a16="http://schemas.microsoft.com/office/drawing/2014/main" id="{C01D1A83-5674-C441-8D6C-BC3B0B370A44}"/>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sym typeface="Arial" charset="0"/>
              </a:rPr>
              <a:t>你现在必须选择你的</a:t>
            </a:r>
            <a:r>
              <a:rPr lang="en-US" altLang="zh-CN" dirty="0">
                <a:latin typeface="黑体" pitchFamily="49" charset="-122"/>
                <a:ea typeface="黑体" pitchFamily="49" charset="-122"/>
                <a:sym typeface="Arial" charset="0"/>
              </a:rPr>
              <a:t>4</a:t>
            </a:r>
            <a:r>
              <a:rPr lang="zh-CN" altLang="en-US" dirty="0">
                <a:latin typeface="黑体" pitchFamily="49" charset="-122"/>
                <a:ea typeface="黑体" pitchFamily="49" charset="-122"/>
                <a:sym typeface="Arial" charset="0"/>
              </a:rPr>
              <a:t>个领导力行动以及执行这些行动的顺序。</a:t>
            </a:r>
          </a:p>
          <a:p>
            <a:pPr>
              <a:lnSpc>
                <a:spcPct val="100000"/>
              </a:lnSpc>
            </a:pPr>
            <a:r>
              <a:rPr lang="zh-CN" altLang="en-US" dirty="0">
                <a:latin typeface="黑体" pitchFamily="49" charset="-122"/>
                <a:ea typeface="黑体" pitchFamily="49" charset="-122"/>
                <a:sym typeface="Arial" charset="0"/>
              </a:rPr>
              <a:t>首先各自制定计划。</a:t>
            </a:r>
          </a:p>
          <a:p>
            <a:pPr>
              <a:lnSpc>
                <a:spcPct val="100000"/>
              </a:lnSpc>
            </a:pPr>
            <a:r>
              <a:rPr lang="zh-CN" altLang="en-US" dirty="0">
                <a:latin typeface="黑体" pitchFamily="49" charset="-122"/>
                <a:ea typeface="黑体" pitchFamily="49" charset="-122"/>
                <a:sym typeface="Arial" charset="0"/>
              </a:rPr>
              <a:t>然后一起讨论并商定一个计划。</a:t>
            </a:r>
            <a:endParaRPr lang="en-GB" altLang="ja-JP" dirty="0">
              <a:latin typeface="黑体" pitchFamily="49" charset="-122"/>
              <a:ea typeface="黑体" pitchFamily="49" charset="-122"/>
              <a:sym typeface="Arial" charset="0"/>
            </a:endParaRPr>
          </a:p>
        </p:txBody>
      </p:sp>
      <p:sp>
        <p:nvSpPr>
          <p:cNvPr id="2" name="Rektangel 1">
            <a:extLst>
              <a:ext uri="{FF2B5EF4-FFF2-40B4-BE49-F238E27FC236}">
                <a16:creationId xmlns:a16="http://schemas.microsoft.com/office/drawing/2014/main" id="{490929AB-E1F7-854F-B7ED-C18F0874DF67}"/>
              </a:ext>
            </a:extLst>
          </p:cNvPr>
          <p:cNvSpPr/>
          <p:nvPr/>
        </p:nvSpPr>
        <p:spPr>
          <a:xfrm>
            <a:off x="692855" y="4330700"/>
            <a:ext cx="3345745" cy="2038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rtlCol="0" anchor="ctr"/>
          <a:lstStyle/>
          <a:p>
            <a:r>
              <a:rPr lang="zh-CN" altLang="en-US" sz="1600" b="1" i="1" dirty="0">
                <a:solidFill>
                  <a:schemeClr val="tx1"/>
                </a:solidFill>
                <a:latin typeface="黑体" pitchFamily="49" charset="-122"/>
                <a:ea typeface="黑体" pitchFamily="49" charset="-122"/>
              </a:rPr>
              <a:t>请考虑以下内容：</a:t>
            </a:r>
          </a:p>
          <a:p>
            <a:r>
              <a:rPr lang="zh-CN" altLang="en-US" sz="1600" i="1" dirty="0">
                <a:solidFill>
                  <a:schemeClr val="tx1"/>
                </a:solidFill>
                <a:latin typeface="黑体" pitchFamily="49" charset="-122"/>
                <a:ea typeface="黑体" pitchFamily="49" charset="-122"/>
              </a:rPr>
              <a:t>你所处的阶段、你领导的员工的个性、你想创造成果的雄心以及你要应对的抵制等级。</a:t>
            </a:r>
          </a:p>
        </p:txBody>
      </p:sp>
      <p:grpSp>
        <p:nvGrpSpPr>
          <p:cNvPr id="29" name="Gruppe 28">
            <a:extLst>
              <a:ext uri="{FF2B5EF4-FFF2-40B4-BE49-F238E27FC236}">
                <a16:creationId xmlns:a16="http://schemas.microsoft.com/office/drawing/2014/main" id="{209619B8-9824-BE4A-957C-8AD00608BFFB}"/>
              </a:ext>
            </a:extLst>
          </p:cNvPr>
          <p:cNvGrpSpPr/>
          <p:nvPr/>
        </p:nvGrpSpPr>
        <p:grpSpPr>
          <a:xfrm>
            <a:off x="4429884" y="4330700"/>
            <a:ext cx="7304121" cy="2038755"/>
            <a:chOff x="4756921" y="3735104"/>
            <a:chExt cx="6831241" cy="1906763"/>
          </a:xfrm>
        </p:grpSpPr>
        <p:pic>
          <p:nvPicPr>
            <p:cNvPr id="22" name="Billede 21">
              <a:extLst>
                <a:ext uri="{FF2B5EF4-FFF2-40B4-BE49-F238E27FC236}">
                  <a16:creationId xmlns:a16="http://schemas.microsoft.com/office/drawing/2014/main" id="{77B80A3C-1077-C647-9DB1-57609CE17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6921" y="3735104"/>
              <a:ext cx="1649257" cy="1906763"/>
            </a:xfrm>
            <a:prstGeom prst="rect">
              <a:avLst/>
            </a:prstGeom>
            <a:effectLst>
              <a:outerShdw blurRad="50800" dist="38100" dir="2700000" algn="tl" rotWithShape="0">
                <a:prstClr val="black">
                  <a:alpha val="40000"/>
                </a:prstClr>
              </a:outerShdw>
            </a:effectLst>
          </p:spPr>
        </p:pic>
        <p:pic>
          <p:nvPicPr>
            <p:cNvPr id="24" name="Billede 23">
              <a:extLst>
                <a:ext uri="{FF2B5EF4-FFF2-40B4-BE49-F238E27FC236}">
                  <a16:creationId xmlns:a16="http://schemas.microsoft.com/office/drawing/2014/main" id="{D512DE5A-074A-6445-B3E3-14D7924CA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4249" y="3735104"/>
              <a:ext cx="1649257" cy="1906763"/>
            </a:xfrm>
            <a:prstGeom prst="rect">
              <a:avLst/>
            </a:prstGeom>
            <a:effectLst>
              <a:outerShdw blurRad="50800" dist="38100" dir="2700000" algn="tl" rotWithShape="0">
                <a:prstClr val="black">
                  <a:alpha val="40000"/>
                </a:prstClr>
              </a:outerShdw>
            </a:effectLst>
          </p:spPr>
        </p:pic>
        <p:pic>
          <p:nvPicPr>
            <p:cNvPr id="26" name="Billede 25">
              <a:extLst>
                <a:ext uri="{FF2B5EF4-FFF2-40B4-BE49-F238E27FC236}">
                  <a16:creationId xmlns:a16="http://schemas.microsoft.com/office/drawing/2014/main" id="{88BD059A-4E1A-2942-B1E1-88F1937FD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577" y="3735104"/>
              <a:ext cx="1649257" cy="1906763"/>
            </a:xfrm>
            <a:prstGeom prst="rect">
              <a:avLst/>
            </a:prstGeom>
            <a:effectLst>
              <a:outerShdw blurRad="50800" dist="38100" dir="2700000" algn="tl" rotWithShape="0">
                <a:prstClr val="black">
                  <a:alpha val="40000"/>
                </a:prstClr>
              </a:outerShdw>
            </a:effectLst>
          </p:spPr>
        </p:pic>
        <p:pic>
          <p:nvPicPr>
            <p:cNvPr id="28" name="Billede 27">
              <a:extLst>
                <a:ext uri="{FF2B5EF4-FFF2-40B4-BE49-F238E27FC236}">
                  <a16:creationId xmlns:a16="http://schemas.microsoft.com/office/drawing/2014/main" id="{8D8C5EF5-5DF0-8340-84C5-F9A396D90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905" y="3735104"/>
              <a:ext cx="1649257" cy="1906763"/>
            </a:xfrm>
            <a:prstGeom prst="rect">
              <a:avLst/>
            </a:prstGeom>
            <a:effectLst>
              <a:outerShdw blurRad="50800" dist="38100" dir="2700000" algn="tl" rotWithShape="0">
                <a:prstClr val="black">
                  <a:alpha val="40000"/>
                </a:prstClr>
              </a:outerShdw>
            </a:effectLst>
          </p:spPr>
        </p:pic>
      </p:grpSp>
      <p:grpSp>
        <p:nvGrpSpPr>
          <p:cNvPr id="13" name="Group 25">
            <a:extLst>
              <a:ext uri="{FF2B5EF4-FFF2-40B4-BE49-F238E27FC236}">
                <a16:creationId xmlns:a16="http://schemas.microsoft.com/office/drawing/2014/main" id="{D2FC2CCD-E12F-354A-B69E-186A01E2B0A3}"/>
              </a:ext>
            </a:extLst>
          </p:cNvPr>
          <p:cNvGrpSpPr/>
          <p:nvPr/>
        </p:nvGrpSpPr>
        <p:grpSpPr>
          <a:xfrm>
            <a:off x="10393478" y="325255"/>
            <a:ext cx="1340528" cy="1340528"/>
            <a:chOff x="10404629" y="257452"/>
            <a:chExt cx="1340528" cy="1340528"/>
          </a:xfrm>
        </p:grpSpPr>
        <p:sp>
          <p:nvSpPr>
            <p:cNvPr id="14" name="Oval 26">
              <a:extLst>
                <a:ext uri="{FF2B5EF4-FFF2-40B4-BE49-F238E27FC236}">
                  <a16:creationId xmlns:a16="http://schemas.microsoft.com/office/drawing/2014/main" id="{4B265FEF-716F-0C45-B791-C936BEEED500}"/>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12-13</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5" name="Picture 27">
              <a:extLst>
                <a:ext uri="{FF2B5EF4-FFF2-40B4-BE49-F238E27FC236}">
                  <a16:creationId xmlns:a16="http://schemas.microsoft.com/office/drawing/2014/main" id="{156B377D-98D5-A44D-AF00-B5A11F9344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spTree>
    <p:extLst>
      <p:ext uri="{BB962C8B-B14F-4D97-AF65-F5344CB8AC3E}">
        <p14:creationId xmlns:p14="http://schemas.microsoft.com/office/powerpoint/2010/main" val="3075768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执行你的计划</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6185217" cy="4714659"/>
          </a:xfrm>
        </p:spPr>
        <p:txBody>
          <a:bodyPr/>
          <a:lstStyle/>
          <a:p>
            <a:r>
              <a:rPr lang="zh-CN" altLang="en-US" dirty="0">
                <a:latin typeface="黑体" pitchFamily="49" charset="-122"/>
                <a:ea typeface="黑体" pitchFamily="49" charset="-122"/>
                <a:sym typeface="Arial" charset="0"/>
              </a:rPr>
              <a:t>现在打开你的行动卡片（一次打开一张），阅读发生了什么，并</a:t>
            </a:r>
            <a:r>
              <a:rPr lang="zh-CN" altLang="en-US" dirty="0">
                <a:latin typeface="黑体" pitchFamily="49" charset="-122"/>
                <a:ea typeface="黑体" pitchFamily="49" charset="-122"/>
              </a:rPr>
              <a:t>根据结果移动棋子和巴士</a:t>
            </a:r>
            <a:r>
              <a:rPr lang="zh-CN" altLang="en-US" dirty="0">
                <a:latin typeface="黑体" pitchFamily="49" charset="-122"/>
                <a:ea typeface="黑体" pitchFamily="49" charset="-122"/>
                <a:sym typeface="Arial" charset="0"/>
              </a:rPr>
              <a:t>。</a:t>
            </a:r>
          </a:p>
          <a:p>
            <a:r>
              <a:rPr lang="zh-CN" altLang="en-US" dirty="0">
                <a:latin typeface="黑体" pitchFamily="49" charset="-122"/>
                <a:ea typeface="黑体" pitchFamily="49" charset="-122"/>
                <a:sym typeface="Arial" charset="0"/>
              </a:rPr>
              <a:t>如果需要，你可以更改你的计划并选择新的行动。</a:t>
            </a:r>
          </a:p>
          <a:p>
            <a:r>
              <a:rPr lang="zh-CN" altLang="en-US" dirty="0">
                <a:solidFill>
                  <a:schemeClr val="tx2"/>
                </a:solidFill>
                <a:latin typeface="黑体" pitchFamily="49" charset="-122"/>
                <a:ea typeface="黑体" pitchFamily="49" charset="-122"/>
                <a:sym typeface="Arial" charset="0"/>
              </a:rPr>
              <a:t>注意：行动卡片一旦打开，将无法撤消！</a:t>
            </a:r>
            <a:endParaRPr lang="en-GB" altLang="ja-JP" dirty="0">
              <a:solidFill>
                <a:schemeClr val="tx2"/>
              </a:solidFill>
              <a:latin typeface="黑体" pitchFamily="49" charset="-122"/>
              <a:ea typeface="黑体" pitchFamily="49" charset="-122"/>
              <a:sym typeface="Arial" charset="0"/>
            </a:endParaRPr>
          </a:p>
          <a:p>
            <a:endParaRPr lang="da-DK" dirty="0">
              <a:latin typeface="黑体" pitchFamily="49" charset="-122"/>
              <a:ea typeface="黑体" pitchFamily="49" charset="-122"/>
            </a:endParaRPr>
          </a:p>
        </p:txBody>
      </p:sp>
      <p:pic>
        <p:nvPicPr>
          <p:cNvPr id="12" name="Billede 7">
            <a:extLst>
              <a:ext uri="{FF2B5EF4-FFF2-40B4-BE49-F238E27FC236}">
                <a16:creationId xmlns:a16="http://schemas.microsoft.com/office/drawing/2014/main" id="{99F9C966-C7B8-3D4B-91C9-44CF9E7F4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323" y="2012256"/>
            <a:ext cx="3607579" cy="4173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0971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反思</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3402547" cy="4714659"/>
          </a:xfrm>
        </p:spPr>
        <p:txBody>
          <a:bodyPr/>
          <a:lstStyle/>
          <a:p>
            <a:r>
              <a:rPr lang="zh-CN" altLang="en-US" dirty="0">
                <a:latin typeface="黑体" pitchFamily="49" charset="-122"/>
                <a:ea typeface="黑体" pitchFamily="49" charset="-122"/>
                <a:sym typeface="Arial" charset="0"/>
              </a:rPr>
              <a:t>讨论你的计划和你的行动结果</a:t>
            </a:r>
            <a:endParaRPr lang="da-DK" dirty="0">
              <a:latin typeface="黑体" pitchFamily="49" charset="-122"/>
              <a:ea typeface="黑体" pitchFamily="49" charset="-122"/>
            </a:endParaRPr>
          </a:p>
        </p:txBody>
      </p:sp>
      <p:sp>
        <p:nvSpPr>
          <p:cNvPr id="8" name="Oval Callout 8"/>
          <p:cNvSpPr/>
          <p:nvPr/>
        </p:nvSpPr>
        <p:spPr>
          <a:xfrm flipH="1">
            <a:off x="5102575" y="1962056"/>
            <a:ext cx="3054747" cy="1626235"/>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“为什么你选择了这个挡位和这张</a:t>
            </a:r>
            <a:endParaRPr lang="en-US" altLang="zh-CN" i="1" dirty="0">
              <a:solidFill>
                <a:srgbClr val="3B4550"/>
              </a:solidFill>
              <a:latin typeface="黑体" pitchFamily="49" charset="-122"/>
              <a:ea typeface="黑体" pitchFamily="49" charset="-122"/>
            </a:endParaRPr>
          </a:p>
          <a:p>
            <a:pPr algn="ctr"/>
            <a:r>
              <a:rPr lang="zh-CN" altLang="en-US" i="1" dirty="0">
                <a:solidFill>
                  <a:srgbClr val="3B4550"/>
                </a:solidFill>
                <a:latin typeface="黑体" pitchFamily="49" charset="-122"/>
                <a:ea typeface="黑体" pitchFamily="49" charset="-122"/>
              </a:rPr>
              <a:t>行动卡片？”</a:t>
            </a:r>
            <a:endParaRPr lang="en-US" i="1" dirty="0">
              <a:solidFill>
                <a:srgbClr val="3B4550"/>
              </a:solidFill>
              <a:latin typeface="黑体" pitchFamily="49" charset="-122"/>
              <a:ea typeface="黑体" pitchFamily="49" charset="-122"/>
            </a:endParaRPr>
          </a:p>
        </p:txBody>
      </p:sp>
      <p:sp>
        <p:nvSpPr>
          <p:cNvPr id="12" name="Oval Callout 9"/>
          <p:cNvSpPr/>
          <p:nvPr/>
        </p:nvSpPr>
        <p:spPr>
          <a:xfrm>
            <a:off x="8487872" y="2775174"/>
            <a:ext cx="3142954" cy="1573996"/>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“哪些运行良好？哪些没有按计划进行？”</a:t>
            </a:r>
          </a:p>
        </p:txBody>
      </p:sp>
      <p:sp>
        <p:nvSpPr>
          <p:cNvPr id="13" name="Oval Callout 10"/>
          <p:cNvSpPr/>
          <p:nvPr/>
        </p:nvSpPr>
        <p:spPr>
          <a:xfrm flipH="1">
            <a:off x="5903650" y="4349170"/>
            <a:ext cx="2974841" cy="1610347"/>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“你进行的哪一次对话是最鼓舞人心的？”</a:t>
            </a:r>
            <a:endParaRPr lang="en-US"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2443888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006FD42-2402-A848-BE31-714BEE4B8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01798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B9F6BA0-E0B2-3846-914A-E3E98B1B1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18901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1">
            <a:extLst>
              <a:ext uri="{FF2B5EF4-FFF2-40B4-BE49-F238E27FC236}">
                <a16:creationId xmlns:a16="http://schemas.microsoft.com/office/drawing/2014/main" id="{27894213-CD0F-024E-95B7-A1316EECF921}"/>
              </a:ext>
            </a:extLst>
          </p:cNvPr>
          <p:cNvGrpSpPr/>
          <p:nvPr/>
        </p:nvGrpSpPr>
        <p:grpSpPr>
          <a:xfrm>
            <a:off x="4664272" y="2058678"/>
            <a:ext cx="6709080" cy="4182140"/>
            <a:chOff x="2866150" y="1862120"/>
            <a:chExt cx="6709080" cy="4182140"/>
          </a:xfrm>
        </p:grpSpPr>
        <p:sp>
          <p:nvSpPr>
            <p:cNvPr id="18" name="Rektangel 12">
              <a:extLst>
                <a:ext uri="{FF2B5EF4-FFF2-40B4-BE49-F238E27FC236}">
                  <a16:creationId xmlns:a16="http://schemas.microsoft.com/office/drawing/2014/main" id="{C2FE3758-9AD6-C840-87C0-36A30EF86D5C}"/>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Billede 13">
              <a:extLst>
                <a:ext uri="{FF2B5EF4-FFF2-40B4-BE49-F238E27FC236}">
                  <a16:creationId xmlns:a16="http://schemas.microsoft.com/office/drawing/2014/main" id="{2819FC5D-04CA-604B-87B7-B9CE9C7A9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81875">
              <a:off x="2876526" y="1862120"/>
              <a:ext cx="3354504" cy="3812181"/>
            </a:xfrm>
            <a:prstGeom prst="rect">
              <a:avLst/>
            </a:prstGeom>
            <a:effectLst>
              <a:outerShdw blurRad="292100" dist="139700" dir="2700000" sx="90000" sy="90000" algn="tl" rotWithShape="0">
                <a:prstClr val="black">
                  <a:alpha val="65000"/>
                </a:prstClr>
              </a:outerShdw>
            </a:effectLst>
          </p:spPr>
        </p:pic>
        <p:pic>
          <p:nvPicPr>
            <p:cNvPr id="20" name="Billede 14">
              <a:extLst>
                <a:ext uri="{FF2B5EF4-FFF2-40B4-BE49-F238E27FC236}">
                  <a16:creationId xmlns:a16="http://schemas.microsoft.com/office/drawing/2014/main" id="{8E1C7939-A5BC-CF4F-BF25-81D25BA22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2023">
              <a:off x="6212136" y="2236111"/>
              <a:ext cx="3350956" cy="3808149"/>
            </a:xfrm>
            <a:prstGeom prst="rect">
              <a:avLst/>
            </a:prstGeom>
            <a:effectLst>
              <a:outerShdw blurRad="292100" dist="139700" dir="2700000" sx="90000" sy="90000" algn="tl" rotWithShape="0">
                <a:prstClr val="black">
                  <a:alpha val="65000"/>
                </a:prstClr>
              </a:outerShdw>
            </a:effectLst>
          </p:spPr>
        </p:pic>
      </p:grpSp>
      <p:sp>
        <p:nvSpPr>
          <p:cNvPr id="21" name="Oval Callout 10">
            <a:extLst>
              <a:ext uri="{FF2B5EF4-FFF2-40B4-BE49-F238E27FC236}">
                <a16:creationId xmlns:a16="http://schemas.microsoft.com/office/drawing/2014/main" id="{3E2B5FB1-454A-994A-8B9D-4814D8890B71}"/>
              </a:ext>
            </a:extLst>
          </p:cNvPr>
          <p:cNvSpPr/>
          <p:nvPr/>
        </p:nvSpPr>
        <p:spPr>
          <a:xfrm flipH="1">
            <a:off x="1540862" y="3300962"/>
            <a:ext cx="2834958" cy="1327614"/>
          </a:xfrm>
          <a:prstGeom prst="wedgeEllipseCallout">
            <a:avLst>
              <a:gd name="adj1" fmla="val 27691"/>
              <a:gd name="adj2" fmla="val -65497"/>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“关于此次变革，你的目标是什么？”</a:t>
            </a:r>
            <a:endParaRPr lang="en-GB" i="1" dirty="0">
              <a:solidFill>
                <a:srgbClr val="3B4550"/>
              </a:solidFill>
              <a:latin typeface="黑体" pitchFamily="49" charset="-122"/>
              <a:ea typeface="黑体" pitchFamily="49" charset="-122"/>
            </a:endParaRPr>
          </a:p>
        </p:txBody>
      </p:sp>
      <p:sp>
        <p:nvSpPr>
          <p:cNvPr id="22" name="Oval Callout 10">
            <a:extLst>
              <a:ext uri="{FF2B5EF4-FFF2-40B4-BE49-F238E27FC236}">
                <a16:creationId xmlns:a16="http://schemas.microsoft.com/office/drawing/2014/main" id="{EE93F8F4-D4DB-864C-BEAB-9E7262F4E210}"/>
              </a:ext>
            </a:extLst>
          </p:cNvPr>
          <p:cNvSpPr/>
          <p:nvPr/>
        </p:nvSpPr>
        <p:spPr>
          <a:xfrm flipH="1">
            <a:off x="447661" y="5042188"/>
            <a:ext cx="2739920" cy="1232207"/>
          </a:xfrm>
          <a:prstGeom prst="wedgeEllipseCallout">
            <a:avLst>
              <a:gd name="adj1" fmla="val -17181"/>
              <a:gd name="adj2" fmla="val -72578"/>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“你的员工将如何反应？”</a:t>
            </a:r>
            <a:endParaRPr lang="en-GB" i="1" dirty="0">
              <a:solidFill>
                <a:srgbClr val="3B4550"/>
              </a:solidFill>
              <a:latin typeface="黑体" pitchFamily="49" charset="-122"/>
              <a:ea typeface="黑体" pitchFamily="49" charset="-122"/>
            </a:endParaRPr>
          </a:p>
        </p:txBody>
      </p:sp>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巩固阶段介绍</a:t>
            </a:r>
            <a:endParaRPr lang="da-DK" dirty="0">
              <a:latin typeface="黑体" pitchFamily="49" charset="-122"/>
              <a:ea typeface="黑体" pitchFamily="49" charset="-122"/>
            </a:endParaRPr>
          </a:p>
        </p:txBody>
      </p:sp>
      <p:sp>
        <p:nvSpPr>
          <p:cNvPr id="2" name="Content Placeholder 1">
            <a:extLst>
              <a:ext uri="{FF2B5EF4-FFF2-40B4-BE49-F238E27FC236}">
                <a16:creationId xmlns:a16="http://schemas.microsoft.com/office/drawing/2014/main" id="{EDAAE028-83A6-014E-8DFD-F848D07EDDB9}"/>
              </a:ext>
            </a:extLst>
          </p:cNvPr>
          <p:cNvSpPr>
            <a:spLocks noGrp="1"/>
          </p:cNvSpPr>
          <p:nvPr>
            <p:ph idx="1"/>
          </p:nvPr>
        </p:nvSpPr>
        <p:spPr>
          <a:xfrm>
            <a:off x="666955" y="1559736"/>
            <a:ext cx="10895308" cy="4714659"/>
          </a:xfrm>
        </p:spPr>
        <p:txBody>
          <a:bodyPr/>
          <a:lstStyle/>
          <a:p>
            <a:r>
              <a:rPr lang="zh-CN" altLang="en-US" dirty="0">
                <a:latin typeface="黑体" pitchFamily="49" charset="-122"/>
                <a:ea typeface="黑体" pitchFamily="49" charset="-122"/>
              </a:rPr>
              <a:t>阅读本阶段介绍，</a:t>
            </a:r>
            <a:br>
              <a:rPr lang="en-US" altLang="zh-CN" dirty="0">
                <a:latin typeface="黑体" pitchFamily="49" charset="-122"/>
                <a:ea typeface="黑体" pitchFamily="49" charset="-122"/>
              </a:rPr>
            </a:br>
            <a:r>
              <a:rPr lang="zh-CN" altLang="en-US" dirty="0">
                <a:latin typeface="黑体" pitchFamily="49" charset="-122"/>
                <a:ea typeface="黑体" pitchFamily="49" charset="-122"/>
              </a:rPr>
              <a:t>并记下你的任何反思。</a:t>
            </a:r>
            <a:endParaRPr lang="en-GB" dirty="0">
              <a:latin typeface="黑体" pitchFamily="49" charset="-122"/>
              <a:ea typeface="黑体" pitchFamily="49" charset="-122"/>
            </a:endParaRPr>
          </a:p>
        </p:txBody>
      </p:sp>
      <p:grpSp>
        <p:nvGrpSpPr>
          <p:cNvPr id="9" name="Group 25">
            <a:extLst>
              <a:ext uri="{FF2B5EF4-FFF2-40B4-BE49-F238E27FC236}">
                <a16:creationId xmlns:a16="http://schemas.microsoft.com/office/drawing/2014/main" id="{00F01B49-4174-1F48-A9C9-AF4C03B9D8FB}"/>
              </a:ext>
            </a:extLst>
          </p:cNvPr>
          <p:cNvGrpSpPr/>
          <p:nvPr/>
        </p:nvGrpSpPr>
        <p:grpSpPr>
          <a:xfrm>
            <a:off x="10393478" y="325255"/>
            <a:ext cx="1340528" cy="1340528"/>
            <a:chOff x="10404629" y="257452"/>
            <a:chExt cx="1340528" cy="1340528"/>
          </a:xfrm>
        </p:grpSpPr>
        <p:sp>
          <p:nvSpPr>
            <p:cNvPr id="10" name="Oval 26">
              <a:extLst>
                <a:ext uri="{FF2B5EF4-FFF2-40B4-BE49-F238E27FC236}">
                  <a16:creationId xmlns:a16="http://schemas.microsoft.com/office/drawing/2014/main" id="{46AA5733-B55D-D34F-8CA8-B0F0EF6089D8}"/>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8</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1" name="Picture 27">
              <a:extLst>
                <a:ext uri="{FF2B5EF4-FFF2-40B4-BE49-F238E27FC236}">
                  <a16:creationId xmlns:a16="http://schemas.microsoft.com/office/drawing/2014/main" id="{CB435D01-E91E-AE47-88B0-5BB57B787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spTree>
    <p:extLst>
      <p:ext uri="{BB962C8B-B14F-4D97-AF65-F5344CB8AC3E}">
        <p14:creationId xmlns:p14="http://schemas.microsoft.com/office/powerpoint/2010/main" val="579189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选择挡位</a:t>
            </a:r>
            <a:endParaRPr lang="da-DK" dirty="0">
              <a:latin typeface="黑体" pitchFamily="49" charset="-122"/>
              <a:ea typeface="黑体" pitchFamily="49" charset="-122"/>
            </a:endParaRPr>
          </a:p>
        </p:txBody>
      </p:sp>
      <p:sp>
        <p:nvSpPr>
          <p:cNvPr id="4" name="Pladsholder til indhold 3">
            <a:extLst>
              <a:ext uri="{FF2B5EF4-FFF2-40B4-BE49-F238E27FC236}">
                <a16:creationId xmlns:a16="http://schemas.microsoft.com/office/drawing/2014/main" id="{C01D1A83-5674-C441-8D6C-BC3B0B370A44}"/>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rPr>
              <a:t>各自阅读挡位的选择部分，并思考你的观点。</a:t>
            </a:r>
          </a:p>
          <a:p>
            <a:pPr>
              <a:lnSpc>
                <a:spcPct val="100000"/>
              </a:lnSpc>
            </a:pPr>
            <a:r>
              <a:rPr lang="zh-CN" altLang="en-US" dirty="0">
                <a:latin typeface="黑体" pitchFamily="49" charset="-122"/>
                <a:ea typeface="黑体" pitchFamily="49" charset="-122"/>
              </a:rPr>
              <a:t>当整个小组都准备好后，讨论并选择你们一致认同的挡位。</a:t>
            </a:r>
          </a:p>
          <a:p>
            <a:pPr>
              <a:lnSpc>
                <a:spcPct val="100000"/>
              </a:lnSpc>
            </a:pPr>
            <a:r>
              <a:rPr lang="zh-CN" altLang="en-US" dirty="0">
                <a:latin typeface="黑体" pitchFamily="49" charset="-122"/>
                <a:ea typeface="黑体" pitchFamily="49" charset="-122"/>
              </a:rPr>
              <a:t>然后打开挡位卡片，根据结果移动棋子和巴士。</a:t>
            </a:r>
            <a:endParaRPr lang="en-GB" altLang="zh-CN" dirty="0">
              <a:latin typeface="黑体" pitchFamily="49" charset="-122"/>
              <a:ea typeface="黑体" pitchFamily="49" charset="-122"/>
            </a:endParaRPr>
          </a:p>
        </p:txBody>
      </p:sp>
      <p:grpSp>
        <p:nvGrpSpPr>
          <p:cNvPr id="9" name="Group 25">
            <a:extLst>
              <a:ext uri="{FF2B5EF4-FFF2-40B4-BE49-F238E27FC236}">
                <a16:creationId xmlns:a16="http://schemas.microsoft.com/office/drawing/2014/main" id="{C261DADF-9656-1844-A5E9-E5B34A793529}"/>
              </a:ext>
            </a:extLst>
          </p:cNvPr>
          <p:cNvGrpSpPr/>
          <p:nvPr/>
        </p:nvGrpSpPr>
        <p:grpSpPr>
          <a:xfrm>
            <a:off x="10393478" y="325255"/>
            <a:ext cx="1340528" cy="1340528"/>
            <a:chOff x="10404629" y="257452"/>
            <a:chExt cx="1340528" cy="1340528"/>
          </a:xfrm>
        </p:grpSpPr>
        <p:sp>
          <p:nvSpPr>
            <p:cNvPr id="10" name="Oval 26">
              <a:extLst>
                <a:ext uri="{FF2B5EF4-FFF2-40B4-BE49-F238E27FC236}">
                  <a16:creationId xmlns:a16="http://schemas.microsoft.com/office/drawing/2014/main" id="{62DF2499-A6EC-EB4A-8FDB-401F1AA5F2DC}"/>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10-11</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1" name="Picture 27">
              <a:extLst>
                <a:ext uri="{FF2B5EF4-FFF2-40B4-BE49-F238E27FC236}">
                  <a16:creationId xmlns:a16="http://schemas.microsoft.com/office/drawing/2014/main" id="{E9B8CC8A-42A6-D84F-979C-F1C6C0655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grpSp>
        <p:nvGrpSpPr>
          <p:cNvPr id="12" name="Gruppe 11">
            <a:extLst>
              <a:ext uri="{FF2B5EF4-FFF2-40B4-BE49-F238E27FC236}">
                <a16:creationId xmlns:a16="http://schemas.microsoft.com/office/drawing/2014/main" id="{F2EA11FF-74C8-EC40-A58F-E8C99063D28E}"/>
              </a:ext>
            </a:extLst>
          </p:cNvPr>
          <p:cNvGrpSpPr/>
          <p:nvPr/>
        </p:nvGrpSpPr>
        <p:grpSpPr>
          <a:xfrm>
            <a:off x="6245859" y="3121906"/>
            <a:ext cx="5390388" cy="3360671"/>
            <a:chOff x="2866150" y="1863368"/>
            <a:chExt cx="6709080" cy="4182816"/>
          </a:xfrm>
        </p:grpSpPr>
        <p:sp>
          <p:nvSpPr>
            <p:cNvPr id="13" name="Rektangel 12">
              <a:extLst>
                <a:ext uri="{FF2B5EF4-FFF2-40B4-BE49-F238E27FC236}">
                  <a16:creationId xmlns:a16="http://schemas.microsoft.com/office/drawing/2014/main" id="{C0DB6EED-866E-AB40-8D8B-804BC0E39654}"/>
                </a:ext>
              </a:extLst>
            </p:cNvPr>
            <p:cNvSpPr/>
            <p:nvPr/>
          </p:nvSpPr>
          <p:spPr>
            <a:xfrm rot="382023">
              <a:off x="2866150" y="2048070"/>
              <a:ext cx="6709080" cy="3812222"/>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trike="sngStrike" dirty="0"/>
            </a:p>
          </p:txBody>
        </p:sp>
        <p:pic>
          <p:nvPicPr>
            <p:cNvPr id="14" name="Billede 13">
              <a:extLst>
                <a:ext uri="{FF2B5EF4-FFF2-40B4-BE49-F238E27FC236}">
                  <a16:creationId xmlns:a16="http://schemas.microsoft.com/office/drawing/2014/main" id="{6E713CEE-DDD4-AB4D-8B8F-BA9BF6084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875">
              <a:off x="2877624" y="1863368"/>
              <a:ext cx="3352306" cy="3809683"/>
            </a:xfrm>
            <a:prstGeom prst="rect">
              <a:avLst/>
            </a:prstGeom>
            <a:effectLst>
              <a:outerShdw blurRad="292100" dist="139700" dir="2700000" sx="90000" sy="90000" algn="tl" rotWithShape="0">
                <a:prstClr val="black">
                  <a:alpha val="65000"/>
                </a:prstClr>
              </a:outerShdw>
            </a:effectLst>
          </p:spPr>
        </p:pic>
        <p:pic>
          <p:nvPicPr>
            <p:cNvPr id="15" name="Billede 14">
              <a:extLst>
                <a:ext uri="{FF2B5EF4-FFF2-40B4-BE49-F238E27FC236}">
                  <a16:creationId xmlns:a16="http://schemas.microsoft.com/office/drawing/2014/main" id="{DA48E549-484F-E540-BD73-1CB331816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023">
              <a:off x="6210440" y="2234184"/>
              <a:ext cx="3354347" cy="3812000"/>
            </a:xfrm>
            <a:prstGeom prst="rect">
              <a:avLst/>
            </a:prstGeom>
            <a:effectLst>
              <a:outerShdw blurRad="292100" dist="139700" dir="2700000" sx="90000" sy="90000" algn="tl" rotWithShape="0">
                <a:prstClr val="black">
                  <a:alpha val="65000"/>
                </a:prstClr>
              </a:outerShdw>
            </a:effectLst>
          </p:spPr>
        </p:pic>
      </p:grpSp>
      <p:sp>
        <p:nvSpPr>
          <p:cNvPr id="16" name="Rektangel 15">
            <a:extLst>
              <a:ext uri="{FF2B5EF4-FFF2-40B4-BE49-F238E27FC236}">
                <a16:creationId xmlns:a16="http://schemas.microsoft.com/office/drawing/2014/main" id="{1DCC730A-6EF1-F742-9889-BA01353912EF}"/>
              </a:ext>
            </a:extLst>
          </p:cNvPr>
          <p:cNvSpPr/>
          <p:nvPr/>
        </p:nvSpPr>
        <p:spPr>
          <a:xfrm>
            <a:off x="643180" y="4951208"/>
            <a:ext cx="3345745" cy="15536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rtlCol="0" anchor="ctr"/>
          <a:lstStyle/>
          <a:p>
            <a:r>
              <a:rPr lang="zh-CN" altLang="en-US" sz="1600" b="1" i="1" dirty="0">
                <a:solidFill>
                  <a:schemeClr val="tx1"/>
                </a:solidFill>
                <a:latin typeface="黑体" pitchFamily="49" charset="-122"/>
                <a:ea typeface="黑体" pitchFamily="49" charset="-122"/>
              </a:rPr>
              <a:t>请考虑以下内容：</a:t>
            </a:r>
          </a:p>
          <a:p>
            <a:r>
              <a:rPr lang="zh-CN" altLang="en-US" sz="1600" i="1" dirty="0">
                <a:solidFill>
                  <a:schemeClr val="tx1"/>
                </a:solidFill>
                <a:latin typeface="黑体" pitchFamily="49" charset="-122"/>
                <a:ea typeface="黑体" pitchFamily="49" charset="-122"/>
              </a:rPr>
              <a:t>你所处的阶段、你领导的人、你想创造成果的雄心以及你会遇到的抵制。</a:t>
            </a:r>
            <a:endParaRPr lang="da-DK" sz="1600" i="1" dirty="0">
              <a:solidFill>
                <a:schemeClr val="tx1"/>
              </a:solidFill>
              <a:latin typeface="黑体" pitchFamily="49" charset="-122"/>
              <a:ea typeface="黑体" pitchFamily="49" charset="-122"/>
            </a:endParaRPr>
          </a:p>
        </p:txBody>
      </p:sp>
    </p:spTree>
    <p:extLst>
      <p:ext uri="{BB962C8B-B14F-4D97-AF65-F5344CB8AC3E}">
        <p14:creationId xmlns:p14="http://schemas.microsoft.com/office/powerpoint/2010/main" val="2465110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945BE5-DC9C-E04F-8D07-E20D8A80B195}"/>
              </a:ext>
            </a:extLst>
          </p:cNvPr>
          <p:cNvSpPr>
            <a:spLocks noGrp="1"/>
          </p:cNvSpPr>
          <p:nvPr>
            <p:ph type="title"/>
          </p:nvPr>
        </p:nvSpPr>
        <p:spPr/>
        <p:txBody>
          <a:bodyPr/>
          <a:lstStyle/>
          <a:p>
            <a:r>
              <a:rPr lang="zh-CN" altLang="en-US" dirty="0">
                <a:latin typeface="黑体" pitchFamily="49" charset="-122"/>
                <a:ea typeface="黑体" pitchFamily="49" charset="-122"/>
              </a:rPr>
              <a:t>选择领导力行动</a:t>
            </a:r>
            <a:endParaRPr lang="da-DK" dirty="0">
              <a:latin typeface="黑体" pitchFamily="49" charset="-122"/>
              <a:ea typeface="黑体" pitchFamily="49" charset="-122"/>
            </a:endParaRPr>
          </a:p>
        </p:txBody>
      </p:sp>
      <p:sp>
        <p:nvSpPr>
          <p:cNvPr id="4" name="Pladsholder til indhold 3">
            <a:extLst>
              <a:ext uri="{FF2B5EF4-FFF2-40B4-BE49-F238E27FC236}">
                <a16:creationId xmlns:a16="http://schemas.microsoft.com/office/drawing/2014/main" id="{C01D1A83-5674-C441-8D6C-BC3B0B370A44}"/>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sym typeface="Arial" charset="0"/>
              </a:rPr>
              <a:t>你现在必须选择你的</a:t>
            </a:r>
            <a:r>
              <a:rPr lang="en-US" altLang="zh-CN" dirty="0">
                <a:latin typeface="黑体" pitchFamily="49" charset="-122"/>
                <a:ea typeface="黑体" pitchFamily="49" charset="-122"/>
                <a:sym typeface="Arial" charset="0"/>
              </a:rPr>
              <a:t>4</a:t>
            </a:r>
            <a:r>
              <a:rPr lang="zh-CN" altLang="en-US" dirty="0">
                <a:latin typeface="黑体" pitchFamily="49" charset="-122"/>
                <a:ea typeface="黑体" pitchFamily="49" charset="-122"/>
                <a:sym typeface="Arial" charset="0"/>
              </a:rPr>
              <a:t>个领导力行动以及执行这些行动的顺序。</a:t>
            </a:r>
          </a:p>
          <a:p>
            <a:pPr>
              <a:lnSpc>
                <a:spcPct val="100000"/>
              </a:lnSpc>
            </a:pPr>
            <a:r>
              <a:rPr lang="zh-CN" altLang="en-US" dirty="0">
                <a:latin typeface="黑体" pitchFamily="49" charset="-122"/>
                <a:ea typeface="黑体" pitchFamily="49" charset="-122"/>
                <a:sym typeface="Arial" charset="0"/>
              </a:rPr>
              <a:t>首先各自制定计划。</a:t>
            </a:r>
          </a:p>
          <a:p>
            <a:pPr>
              <a:lnSpc>
                <a:spcPct val="100000"/>
              </a:lnSpc>
            </a:pPr>
            <a:r>
              <a:rPr lang="zh-CN" altLang="en-US" dirty="0">
                <a:latin typeface="黑体" pitchFamily="49" charset="-122"/>
                <a:ea typeface="黑体" pitchFamily="49" charset="-122"/>
                <a:sym typeface="Arial" charset="0"/>
              </a:rPr>
              <a:t>然后一起讨论并商定一个计划。</a:t>
            </a:r>
          </a:p>
        </p:txBody>
      </p:sp>
      <p:sp>
        <p:nvSpPr>
          <p:cNvPr id="2" name="Rektangel 1">
            <a:extLst>
              <a:ext uri="{FF2B5EF4-FFF2-40B4-BE49-F238E27FC236}">
                <a16:creationId xmlns:a16="http://schemas.microsoft.com/office/drawing/2014/main" id="{490929AB-E1F7-854F-B7ED-C18F0874DF67}"/>
              </a:ext>
            </a:extLst>
          </p:cNvPr>
          <p:cNvSpPr/>
          <p:nvPr/>
        </p:nvSpPr>
        <p:spPr>
          <a:xfrm>
            <a:off x="692855" y="4330700"/>
            <a:ext cx="3345745" cy="2038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rtlCol="0" anchor="ctr"/>
          <a:lstStyle/>
          <a:p>
            <a:r>
              <a:rPr lang="zh-CN" altLang="en-US" sz="1600" b="1" i="1" dirty="0">
                <a:solidFill>
                  <a:schemeClr val="tx1"/>
                </a:solidFill>
                <a:latin typeface="黑体" pitchFamily="49" charset="-122"/>
                <a:ea typeface="黑体" pitchFamily="49" charset="-122"/>
              </a:rPr>
              <a:t>请考虑以下内容：</a:t>
            </a:r>
          </a:p>
          <a:p>
            <a:r>
              <a:rPr lang="zh-CN" altLang="en-US" sz="1600" i="1" dirty="0">
                <a:solidFill>
                  <a:schemeClr val="tx1"/>
                </a:solidFill>
                <a:latin typeface="黑体" pitchFamily="49" charset="-122"/>
                <a:ea typeface="黑体" pitchFamily="49" charset="-122"/>
              </a:rPr>
              <a:t>你所处的阶段、你领导的员工的个性、你想创造成果的雄心以及你要应对的抵制等级。</a:t>
            </a:r>
            <a:endParaRPr lang="da-DK" sz="1600" i="1" dirty="0">
              <a:solidFill>
                <a:schemeClr val="tx1"/>
              </a:solidFill>
              <a:latin typeface="黑体" pitchFamily="49" charset="-122"/>
              <a:ea typeface="黑体" pitchFamily="49" charset="-122"/>
            </a:endParaRPr>
          </a:p>
        </p:txBody>
      </p:sp>
      <p:grpSp>
        <p:nvGrpSpPr>
          <p:cNvPr id="29" name="Gruppe 28">
            <a:extLst>
              <a:ext uri="{FF2B5EF4-FFF2-40B4-BE49-F238E27FC236}">
                <a16:creationId xmlns:a16="http://schemas.microsoft.com/office/drawing/2014/main" id="{209619B8-9824-BE4A-957C-8AD00608BFFB}"/>
              </a:ext>
            </a:extLst>
          </p:cNvPr>
          <p:cNvGrpSpPr/>
          <p:nvPr/>
        </p:nvGrpSpPr>
        <p:grpSpPr>
          <a:xfrm>
            <a:off x="4429884" y="4330700"/>
            <a:ext cx="7304121" cy="2038755"/>
            <a:chOff x="4756921" y="3735104"/>
            <a:chExt cx="6831241" cy="1906763"/>
          </a:xfrm>
        </p:grpSpPr>
        <p:pic>
          <p:nvPicPr>
            <p:cNvPr id="22" name="Billede 21">
              <a:extLst>
                <a:ext uri="{FF2B5EF4-FFF2-40B4-BE49-F238E27FC236}">
                  <a16:creationId xmlns:a16="http://schemas.microsoft.com/office/drawing/2014/main" id="{77B80A3C-1077-C647-9DB1-57609CE17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6921" y="3735104"/>
              <a:ext cx="1649257" cy="1906763"/>
            </a:xfrm>
            <a:prstGeom prst="rect">
              <a:avLst/>
            </a:prstGeom>
            <a:effectLst>
              <a:outerShdw blurRad="50800" dist="38100" dir="2700000" algn="tl" rotWithShape="0">
                <a:prstClr val="black">
                  <a:alpha val="40000"/>
                </a:prstClr>
              </a:outerShdw>
            </a:effectLst>
          </p:spPr>
        </p:pic>
        <p:pic>
          <p:nvPicPr>
            <p:cNvPr id="24" name="Billede 23">
              <a:extLst>
                <a:ext uri="{FF2B5EF4-FFF2-40B4-BE49-F238E27FC236}">
                  <a16:creationId xmlns:a16="http://schemas.microsoft.com/office/drawing/2014/main" id="{D512DE5A-074A-6445-B3E3-14D7924CA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4249" y="3735104"/>
              <a:ext cx="1649257" cy="1906763"/>
            </a:xfrm>
            <a:prstGeom prst="rect">
              <a:avLst/>
            </a:prstGeom>
            <a:effectLst>
              <a:outerShdw blurRad="50800" dist="38100" dir="2700000" algn="tl" rotWithShape="0">
                <a:prstClr val="black">
                  <a:alpha val="40000"/>
                </a:prstClr>
              </a:outerShdw>
            </a:effectLst>
          </p:spPr>
        </p:pic>
        <p:pic>
          <p:nvPicPr>
            <p:cNvPr id="26" name="Billede 25">
              <a:extLst>
                <a:ext uri="{FF2B5EF4-FFF2-40B4-BE49-F238E27FC236}">
                  <a16:creationId xmlns:a16="http://schemas.microsoft.com/office/drawing/2014/main" id="{88BD059A-4E1A-2942-B1E1-88F1937FD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577" y="3735104"/>
              <a:ext cx="1649257" cy="1906763"/>
            </a:xfrm>
            <a:prstGeom prst="rect">
              <a:avLst/>
            </a:prstGeom>
            <a:effectLst>
              <a:outerShdw blurRad="50800" dist="38100" dir="2700000" algn="tl" rotWithShape="0">
                <a:prstClr val="black">
                  <a:alpha val="40000"/>
                </a:prstClr>
              </a:outerShdw>
            </a:effectLst>
          </p:spPr>
        </p:pic>
        <p:pic>
          <p:nvPicPr>
            <p:cNvPr id="28" name="Billede 27">
              <a:extLst>
                <a:ext uri="{FF2B5EF4-FFF2-40B4-BE49-F238E27FC236}">
                  <a16:creationId xmlns:a16="http://schemas.microsoft.com/office/drawing/2014/main" id="{8D8C5EF5-5DF0-8340-84C5-F9A396D90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905" y="3735104"/>
              <a:ext cx="1649257" cy="1906763"/>
            </a:xfrm>
            <a:prstGeom prst="rect">
              <a:avLst/>
            </a:prstGeom>
            <a:effectLst>
              <a:outerShdw blurRad="50800" dist="38100" dir="2700000" algn="tl" rotWithShape="0">
                <a:prstClr val="black">
                  <a:alpha val="40000"/>
                </a:prstClr>
              </a:outerShdw>
            </a:effectLst>
          </p:spPr>
        </p:pic>
      </p:grpSp>
      <p:grpSp>
        <p:nvGrpSpPr>
          <p:cNvPr id="13" name="Group 25">
            <a:extLst>
              <a:ext uri="{FF2B5EF4-FFF2-40B4-BE49-F238E27FC236}">
                <a16:creationId xmlns:a16="http://schemas.microsoft.com/office/drawing/2014/main" id="{D2FC2CCD-E12F-354A-B69E-186A01E2B0A3}"/>
              </a:ext>
            </a:extLst>
          </p:cNvPr>
          <p:cNvGrpSpPr/>
          <p:nvPr/>
        </p:nvGrpSpPr>
        <p:grpSpPr>
          <a:xfrm>
            <a:off x="10393478" y="325255"/>
            <a:ext cx="1340528" cy="1340528"/>
            <a:chOff x="10404629" y="257452"/>
            <a:chExt cx="1340528" cy="1340528"/>
          </a:xfrm>
        </p:grpSpPr>
        <p:sp>
          <p:nvSpPr>
            <p:cNvPr id="14" name="Oval 26">
              <a:extLst>
                <a:ext uri="{FF2B5EF4-FFF2-40B4-BE49-F238E27FC236}">
                  <a16:creationId xmlns:a16="http://schemas.microsoft.com/office/drawing/2014/main" id="{4B265FEF-716F-0C45-B791-C936BEEED500}"/>
                </a:ext>
              </a:extLst>
            </p:cNvPr>
            <p:cNvSpPr/>
            <p:nvPr/>
          </p:nvSpPr>
          <p:spPr>
            <a:xfrm>
              <a:off x="10404629" y="257452"/>
              <a:ext cx="1340528" cy="1340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zh-CN" altLang="en-US" sz="1200" dirty="0">
                  <a:solidFill>
                    <a:schemeClr val="tx1"/>
                  </a:solidFill>
                  <a:latin typeface="黑体" pitchFamily="49" charset="-122"/>
                  <a:ea typeface="黑体" pitchFamily="49" charset="-122"/>
                </a:rPr>
                <a:t>阅读第</a:t>
              </a:r>
              <a:r>
                <a:rPr lang="en-US" altLang="zh-CN" sz="1200" dirty="0">
                  <a:solidFill>
                    <a:schemeClr val="tx1"/>
                  </a:solidFill>
                  <a:latin typeface="黑体" pitchFamily="49" charset="-122"/>
                  <a:ea typeface="黑体" pitchFamily="49" charset="-122"/>
                </a:rPr>
                <a:t>12-13</a:t>
              </a:r>
              <a:r>
                <a:rPr lang="zh-CN" altLang="en-US" sz="1200" dirty="0">
                  <a:solidFill>
                    <a:schemeClr val="tx1"/>
                  </a:solidFill>
                  <a:latin typeface="黑体" pitchFamily="49" charset="-122"/>
                  <a:ea typeface="黑体" pitchFamily="49" charset="-122"/>
                </a:rPr>
                <a:t>页</a:t>
              </a:r>
              <a:endParaRPr lang="en-US" sz="1200" dirty="0">
                <a:solidFill>
                  <a:schemeClr val="tx1"/>
                </a:solidFill>
                <a:latin typeface="黑体" pitchFamily="49" charset="-122"/>
                <a:ea typeface="黑体" pitchFamily="49" charset="-122"/>
              </a:endParaRPr>
            </a:p>
          </p:txBody>
        </p:sp>
        <p:pic>
          <p:nvPicPr>
            <p:cNvPr id="15" name="Picture 27">
              <a:extLst>
                <a:ext uri="{FF2B5EF4-FFF2-40B4-BE49-F238E27FC236}">
                  <a16:creationId xmlns:a16="http://schemas.microsoft.com/office/drawing/2014/main" id="{156B377D-98D5-A44D-AF00-B5A11F9344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2492" y="572856"/>
              <a:ext cx="664801" cy="354860"/>
            </a:xfrm>
            <a:prstGeom prst="rect">
              <a:avLst/>
            </a:prstGeom>
          </p:spPr>
        </p:pic>
      </p:grpSp>
    </p:spTree>
    <p:extLst>
      <p:ext uri="{BB962C8B-B14F-4D97-AF65-F5344CB8AC3E}">
        <p14:creationId xmlns:p14="http://schemas.microsoft.com/office/powerpoint/2010/main" val="225452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5"/>
          <p:cNvSpPr>
            <a:spLocks noGrp="1"/>
          </p:cNvSpPr>
          <p:nvPr>
            <p:ph type="title"/>
          </p:nvPr>
        </p:nvSpPr>
        <p:spPr/>
        <p:txBody>
          <a:bodyPr/>
          <a:lstStyle/>
          <a:p>
            <a:r>
              <a:rPr lang="da-DK" dirty="0">
                <a:latin typeface="黑体" pitchFamily="49" charset="-122"/>
                <a:ea typeface="黑体" pitchFamily="49" charset="-122"/>
              </a:rPr>
              <a:t>WALLBREAKERS</a:t>
            </a:r>
            <a:r>
              <a:rPr lang="da-DK" altLang="da-DK" baseline="30000" dirty="0">
                <a:latin typeface="黑体" pitchFamily="49" charset="-122"/>
                <a:ea typeface="黑体" pitchFamily="49" charset="-122"/>
              </a:rPr>
              <a:t>® </a:t>
            </a:r>
            <a:r>
              <a:rPr lang="da-DK" altLang="da-DK" dirty="0">
                <a:latin typeface="黑体" pitchFamily="49" charset="-122"/>
                <a:ea typeface="黑体" pitchFamily="49" charset="-122"/>
              </a:rPr>
              <a:t>1</a:t>
            </a:r>
            <a:r>
              <a:rPr lang="zh-CN" altLang="en-US" dirty="0">
                <a:latin typeface="黑体" pitchFamily="49" charset="-122"/>
                <a:ea typeface="黑体" pitchFamily="49" charset="-122"/>
              </a:rPr>
              <a:t>天版课程</a:t>
            </a:r>
            <a:endParaRPr lang="da-DK" dirty="0">
              <a:latin typeface="黑体" pitchFamily="49" charset="-122"/>
              <a:ea typeface="黑体" pitchFamily="49" charset="-122"/>
            </a:endParaRPr>
          </a:p>
        </p:txBody>
      </p:sp>
      <p:sp>
        <p:nvSpPr>
          <p:cNvPr id="6" name="Pladsholder til indhold 8"/>
          <p:cNvSpPr txBox="1">
            <a:spLocks/>
          </p:cNvSpPr>
          <p:nvPr/>
        </p:nvSpPr>
        <p:spPr>
          <a:xfrm>
            <a:off x="643180" y="1661033"/>
            <a:ext cx="7053760" cy="4895884"/>
          </a:xfrm>
          <a:prstGeom prst="rect">
            <a:avLst/>
          </a:prstGeom>
        </p:spPr>
        <p:txBody>
          <a:bodyPr vert="horz" lIns="0" tIns="0" rIns="0" bIns="0" rtlCol="0">
            <a:noAutofit/>
          </a:bodyPr>
          <a:lstStyle>
            <a:lvl1pPr marL="360000" indent="-360000" algn="l" defTabSz="914400" rtl="0" eaLnBrk="1" latinLnBrk="0" hangingPunct="1">
              <a:lnSpc>
                <a:spcPct val="90000"/>
              </a:lnSpc>
              <a:spcBef>
                <a:spcPts val="1000"/>
              </a:spcBef>
              <a:buClr>
                <a:schemeClr val="bg1">
                  <a:lumMod val="65000"/>
                </a:schemeClr>
              </a:buClr>
              <a:buFont typeface="Wingdings" charset="2"/>
              <a:buChar char="§"/>
              <a:defRPr sz="2000" kern="1200">
                <a:solidFill>
                  <a:schemeClr val="bg1"/>
                </a:solidFill>
                <a:latin typeface="+mn-lt"/>
                <a:ea typeface="+mn-ea"/>
                <a:cs typeface="+mn-cs"/>
              </a:defRPr>
            </a:lvl1pPr>
            <a:lvl2pPr marL="720000" indent="-360000" algn="l" defTabSz="914400" rtl="0" eaLnBrk="1" latinLnBrk="0" hangingPunct="1">
              <a:lnSpc>
                <a:spcPct val="90000"/>
              </a:lnSpc>
              <a:spcBef>
                <a:spcPts val="500"/>
              </a:spcBef>
              <a:buClr>
                <a:schemeClr val="bg1">
                  <a:lumMod val="65000"/>
                </a:schemeClr>
              </a:buClr>
              <a:buFont typeface="Wingdings" charset="2"/>
              <a:buChar char="§"/>
              <a:defRPr sz="2400" i="1" kern="1200">
                <a:solidFill>
                  <a:schemeClr val="bg1"/>
                </a:solidFill>
                <a:latin typeface="+mn-lt"/>
                <a:ea typeface="+mn-ea"/>
                <a:cs typeface="+mn-cs"/>
              </a:defRPr>
            </a:lvl2pPr>
            <a:lvl3pPr marL="1080000" indent="-360000" algn="l" defTabSz="914400" rtl="0" eaLnBrk="1" latinLnBrk="0" hangingPunct="1">
              <a:lnSpc>
                <a:spcPct val="90000"/>
              </a:lnSpc>
              <a:spcBef>
                <a:spcPts val="500"/>
              </a:spcBef>
              <a:buClr>
                <a:schemeClr val="bg1">
                  <a:lumMod val="65000"/>
                </a:schemeClr>
              </a:buClr>
              <a:buFont typeface="Wingdings" charset="2"/>
              <a:buChar char="§"/>
              <a:defRPr sz="2000" kern="1200">
                <a:solidFill>
                  <a:schemeClr val="bg1"/>
                </a:solidFill>
                <a:latin typeface="+mn-lt"/>
                <a:ea typeface="+mn-ea"/>
                <a:cs typeface="+mn-cs"/>
              </a:defRPr>
            </a:lvl3pPr>
            <a:lvl4pPr marL="1440000" indent="-360000" algn="l" defTabSz="914400" rtl="0" eaLnBrk="1" latinLnBrk="0" hangingPunct="1">
              <a:lnSpc>
                <a:spcPct val="90000"/>
              </a:lnSpc>
              <a:spcBef>
                <a:spcPts val="500"/>
              </a:spcBef>
              <a:buClr>
                <a:schemeClr val="bg1">
                  <a:lumMod val="65000"/>
                </a:schemeClr>
              </a:buClr>
              <a:buFont typeface="Wingdings" charset="2"/>
              <a:buChar char="§"/>
              <a:defRPr sz="2000" i="1" kern="1200">
                <a:solidFill>
                  <a:schemeClr val="bg1"/>
                </a:solidFill>
                <a:latin typeface="+mn-lt"/>
                <a:ea typeface="+mn-ea"/>
                <a:cs typeface="+mn-cs"/>
              </a:defRPr>
            </a:lvl4pPr>
            <a:lvl5pPr marL="1800000" indent="-360000" algn="l" defTabSz="914400" rtl="0" eaLnBrk="1" latinLnBrk="0" hangingPunct="1">
              <a:lnSpc>
                <a:spcPct val="90000"/>
              </a:lnSpc>
              <a:spcBef>
                <a:spcPts val="500"/>
              </a:spcBef>
              <a:buClr>
                <a:schemeClr val="bg1">
                  <a:lumMod val="65000"/>
                </a:schemeClr>
              </a:buClr>
              <a:buFont typeface="Wingdings" charset="2"/>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9991" indent="-359991">
              <a:spcBef>
                <a:spcPts val="600"/>
              </a:spcBef>
              <a:buNone/>
              <a:defRPr/>
            </a:pPr>
            <a:r>
              <a:rPr lang="en-US" altLang="zh-CN" dirty="0">
                <a:solidFill>
                  <a:schemeClr val="tx1"/>
                </a:solidFill>
                <a:latin typeface="黑体" pitchFamily="49" charset="-122"/>
                <a:ea typeface="黑体" pitchFamily="49" charset="-122"/>
              </a:rPr>
              <a:t>10.00 </a:t>
            </a:r>
            <a:r>
              <a:rPr lang="zh-CN" altLang="en-US" dirty="0">
                <a:solidFill>
                  <a:schemeClr val="tx1"/>
                </a:solidFill>
                <a:latin typeface="黑体" pitchFamily="49" charset="-122"/>
                <a:ea typeface="黑体" pitchFamily="49" charset="-122"/>
              </a:rPr>
              <a:t>介绍</a:t>
            </a:r>
          </a:p>
          <a:p>
            <a:pPr marL="359991" indent="-359991">
              <a:spcBef>
                <a:spcPts val="600"/>
              </a:spcBef>
              <a:buNone/>
              <a:defRPr/>
            </a:pPr>
            <a:r>
              <a:rPr lang="en-US" altLang="zh-CN" dirty="0">
                <a:solidFill>
                  <a:schemeClr val="tx1"/>
                </a:solidFill>
                <a:latin typeface="黑体" pitchFamily="49" charset="-122"/>
                <a:ea typeface="黑体" pitchFamily="49" charset="-122"/>
              </a:rPr>
              <a:t>10.30 </a:t>
            </a:r>
            <a:r>
              <a:rPr lang="zh-CN" altLang="en-US" dirty="0">
                <a:solidFill>
                  <a:schemeClr val="tx1"/>
                </a:solidFill>
                <a:latin typeface="黑体" pitchFamily="49" charset="-122"/>
                <a:ea typeface="黑体" pitchFamily="49" charset="-122"/>
              </a:rPr>
              <a:t>开始游戏</a:t>
            </a:r>
          </a:p>
          <a:p>
            <a:pPr marL="359991" indent="-359991">
              <a:spcBef>
                <a:spcPts val="600"/>
              </a:spcBef>
              <a:buNone/>
              <a:defRPr/>
            </a:pPr>
            <a:r>
              <a:rPr lang="en-US" altLang="zh-CN" dirty="0">
                <a:solidFill>
                  <a:schemeClr val="tx1"/>
                </a:solidFill>
                <a:latin typeface="黑体" pitchFamily="49" charset="-122"/>
                <a:ea typeface="黑体" pitchFamily="49" charset="-122"/>
              </a:rPr>
              <a:t>10.50 </a:t>
            </a:r>
            <a:r>
              <a:rPr lang="zh-CN" altLang="en-US" dirty="0">
                <a:solidFill>
                  <a:schemeClr val="tx1"/>
                </a:solidFill>
                <a:latin typeface="黑体" pitchFamily="49" charset="-122"/>
                <a:ea typeface="黑体" pitchFamily="49" charset="-122"/>
              </a:rPr>
              <a:t>阶段</a:t>
            </a:r>
            <a:r>
              <a:rPr lang="en-US" altLang="zh-CN" dirty="0">
                <a:solidFill>
                  <a:schemeClr val="tx1"/>
                </a:solidFill>
                <a:latin typeface="黑体" pitchFamily="49" charset="-122"/>
                <a:ea typeface="黑体" pitchFamily="49" charset="-122"/>
              </a:rPr>
              <a:t>1</a:t>
            </a:r>
            <a:r>
              <a:rPr lang="zh-CN" altLang="en-US" dirty="0">
                <a:solidFill>
                  <a:schemeClr val="tx1"/>
                </a:solidFill>
                <a:latin typeface="黑体" pitchFamily="49" charset="-122"/>
                <a:ea typeface="黑体" pitchFamily="49" charset="-122"/>
              </a:rPr>
              <a:t>：起步</a:t>
            </a:r>
          </a:p>
          <a:p>
            <a:pPr marL="359991" indent="-359991">
              <a:spcBef>
                <a:spcPts val="600"/>
              </a:spcBef>
              <a:buNone/>
              <a:defRPr/>
            </a:pPr>
            <a:r>
              <a:rPr lang="en-US" altLang="zh-CN" dirty="0">
                <a:solidFill>
                  <a:schemeClr val="tx2"/>
                </a:solidFill>
                <a:latin typeface="黑体" pitchFamily="49" charset="-122"/>
                <a:ea typeface="黑体" pitchFamily="49" charset="-122"/>
              </a:rPr>
              <a:t>12.00 </a:t>
            </a:r>
            <a:r>
              <a:rPr lang="zh-CN" altLang="en-US" dirty="0">
                <a:solidFill>
                  <a:schemeClr val="tx2"/>
                </a:solidFill>
                <a:latin typeface="黑体" pitchFamily="49" charset="-122"/>
                <a:ea typeface="黑体" pitchFamily="49" charset="-122"/>
              </a:rPr>
              <a:t>午餐</a:t>
            </a:r>
          </a:p>
          <a:p>
            <a:pPr marL="359991" indent="-359991">
              <a:spcBef>
                <a:spcPts val="600"/>
              </a:spcBef>
              <a:buNone/>
              <a:defRPr/>
            </a:pPr>
            <a:r>
              <a:rPr lang="en-US" altLang="zh-CN" dirty="0">
                <a:solidFill>
                  <a:schemeClr val="tx1"/>
                </a:solidFill>
                <a:latin typeface="黑体" pitchFamily="49" charset="-122"/>
                <a:ea typeface="黑体" pitchFamily="49" charset="-122"/>
              </a:rPr>
              <a:t>12.30 </a:t>
            </a:r>
            <a:r>
              <a:rPr lang="zh-CN" altLang="en-US" dirty="0">
                <a:solidFill>
                  <a:schemeClr val="tx1"/>
                </a:solidFill>
                <a:latin typeface="黑体" pitchFamily="49" charset="-122"/>
                <a:ea typeface="黑体" pitchFamily="49" charset="-122"/>
              </a:rPr>
              <a:t>阶段</a:t>
            </a:r>
            <a:r>
              <a:rPr lang="en-US" altLang="zh-CN" dirty="0">
                <a:solidFill>
                  <a:schemeClr val="tx1"/>
                </a:solidFill>
                <a:latin typeface="黑体" pitchFamily="49" charset="-122"/>
                <a:ea typeface="黑体" pitchFamily="49" charset="-122"/>
              </a:rPr>
              <a:t>2</a:t>
            </a:r>
            <a:r>
              <a:rPr lang="zh-CN" altLang="en-US" dirty="0">
                <a:solidFill>
                  <a:schemeClr val="tx1"/>
                </a:solidFill>
                <a:latin typeface="黑体" pitchFamily="49" charset="-122"/>
                <a:ea typeface="黑体" pitchFamily="49" charset="-122"/>
              </a:rPr>
              <a:t>：实施</a:t>
            </a:r>
          </a:p>
          <a:p>
            <a:pPr marL="359991" indent="-359991">
              <a:spcBef>
                <a:spcPts val="600"/>
              </a:spcBef>
              <a:buNone/>
              <a:defRPr/>
            </a:pPr>
            <a:r>
              <a:rPr lang="en-US" altLang="zh-CN" dirty="0">
                <a:solidFill>
                  <a:schemeClr val="tx2"/>
                </a:solidFill>
                <a:latin typeface="黑体" pitchFamily="49" charset="-122"/>
                <a:ea typeface="黑体" pitchFamily="49" charset="-122"/>
              </a:rPr>
              <a:t>13.40 </a:t>
            </a:r>
            <a:r>
              <a:rPr lang="zh-CN" altLang="en-US" dirty="0">
                <a:solidFill>
                  <a:schemeClr val="tx2"/>
                </a:solidFill>
                <a:latin typeface="黑体" pitchFamily="49" charset="-122"/>
                <a:ea typeface="黑体" pitchFamily="49" charset="-122"/>
              </a:rPr>
              <a:t>休息</a:t>
            </a:r>
          </a:p>
          <a:p>
            <a:pPr marL="359991" indent="-359991">
              <a:spcBef>
                <a:spcPts val="600"/>
              </a:spcBef>
              <a:buNone/>
              <a:defRPr/>
            </a:pPr>
            <a:r>
              <a:rPr lang="en-US" altLang="zh-CN" dirty="0">
                <a:solidFill>
                  <a:schemeClr val="tx1"/>
                </a:solidFill>
                <a:latin typeface="黑体" pitchFamily="49" charset="-122"/>
                <a:ea typeface="黑体" pitchFamily="49" charset="-122"/>
              </a:rPr>
              <a:t>13.55 </a:t>
            </a:r>
            <a:r>
              <a:rPr lang="zh-CN" altLang="en-US" dirty="0">
                <a:solidFill>
                  <a:schemeClr val="tx1"/>
                </a:solidFill>
                <a:latin typeface="黑体" pitchFamily="49" charset="-122"/>
                <a:ea typeface="黑体" pitchFamily="49" charset="-122"/>
              </a:rPr>
              <a:t>阶段</a:t>
            </a:r>
            <a:r>
              <a:rPr lang="en-US" altLang="zh-CN" dirty="0">
                <a:solidFill>
                  <a:schemeClr val="tx1"/>
                </a:solidFill>
                <a:latin typeface="黑体" pitchFamily="49" charset="-122"/>
                <a:ea typeface="黑体" pitchFamily="49" charset="-122"/>
              </a:rPr>
              <a:t>3</a:t>
            </a:r>
            <a:r>
              <a:rPr lang="zh-CN" altLang="en-US" dirty="0">
                <a:solidFill>
                  <a:schemeClr val="tx1"/>
                </a:solidFill>
                <a:latin typeface="黑体" pitchFamily="49" charset="-122"/>
                <a:ea typeface="黑体" pitchFamily="49" charset="-122"/>
              </a:rPr>
              <a:t>：巩固</a:t>
            </a:r>
          </a:p>
          <a:p>
            <a:pPr marL="359991" indent="-359991">
              <a:spcBef>
                <a:spcPts val="600"/>
              </a:spcBef>
              <a:buNone/>
              <a:defRPr/>
            </a:pPr>
            <a:r>
              <a:rPr lang="en-US" altLang="zh-CN" dirty="0">
                <a:solidFill>
                  <a:schemeClr val="tx2"/>
                </a:solidFill>
                <a:latin typeface="黑体" pitchFamily="49" charset="-122"/>
                <a:ea typeface="黑体" pitchFamily="49" charset="-122"/>
              </a:rPr>
              <a:t>14.55 </a:t>
            </a:r>
            <a:r>
              <a:rPr lang="zh-CN" altLang="en-US" dirty="0">
                <a:solidFill>
                  <a:schemeClr val="tx2"/>
                </a:solidFill>
                <a:latin typeface="黑体" pitchFamily="49" charset="-122"/>
                <a:ea typeface="黑体" pitchFamily="49" charset="-122"/>
              </a:rPr>
              <a:t>休息</a:t>
            </a:r>
          </a:p>
          <a:p>
            <a:pPr marL="359991" indent="-359991">
              <a:spcBef>
                <a:spcPts val="600"/>
              </a:spcBef>
              <a:buNone/>
              <a:defRPr/>
            </a:pPr>
            <a:r>
              <a:rPr lang="en-US" altLang="zh-CN" dirty="0">
                <a:solidFill>
                  <a:schemeClr val="tx1"/>
                </a:solidFill>
                <a:latin typeface="黑体" pitchFamily="49" charset="-122"/>
                <a:ea typeface="黑体" pitchFamily="49" charset="-122"/>
              </a:rPr>
              <a:t>15.10 </a:t>
            </a:r>
            <a:r>
              <a:rPr lang="zh-CN" altLang="en-US" dirty="0">
                <a:solidFill>
                  <a:schemeClr val="tx1"/>
                </a:solidFill>
                <a:latin typeface="黑体" pitchFamily="49" charset="-122"/>
                <a:ea typeface="黑体" pitchFamily="49" charset="-122"/>
              </a:rPr>
              <a:t>将</a:t>
            </a:r>
            <a:r>
              <a:rPr lang="en-US" altLang="zh-CN" dirty="0" err="1">
                <a:solidFill>
                  <a:schemeClr val="tx1"/>
                </a:solidFill>
                <a:latin typeface="黑体" pitchFamily="49" charset="-122"/>
                <a:ea typeface="黑体" pitchFamily="49" charset="-122"/>
              </a:rPr>
              <a:t>Wallbreakers</a:t>
            </a:r>
            <a:r>
              <a:rPr lang="en-US" altLang="zh-CN" dirty="0">
                <a:solidFill>
                  <a:schemeClr val="tx1"/>
                </a:solidFill>
                <a:latin typeface="黑体" pitchFamily="49" charset="-122"/>
                <a:ea typeface="黑体" pitchFamily="49" charset="-122"/>
              </a:rPr>
              <a:t>®</a:t>
            </a:r>
            <a:r>
              <a:rPr lang="zh-CN" altLang="en-US" dirty="0">
                <a:solidFill>
                  <a:schemeClr val="tx1"/>
                </a:solidFill>
                <a:latin typeface="黑体" pitchFamily="49" charset="-122"/>
                <a:ea typeface="黑体" pitchFamily="49" charset="-122"/>
              </a:rPr>
              <a:t>与日常工作联系</a:t>
            </a:r>
          </a:p>
          <a:p>
            <a:pPr marL="359991" indent="-359991">
              <a:spcBef>
                <a:spcPts val="600"/>
              </a:spcBef>
              <a:buNone/>
              <a:defRPr/>
            </a:pPr>
            <a:r>
              <a:rPr lang="en-US" altLang="zh-CN" dirty="0">
                <a:solidFill>
                  <a:schemeClr val="tx1"/>
                </a:solidFill>
                <a:latin typeface="黑体" pitchFamily="49" charset="-122"/>
                <a:ea typeface="黑体" pitchFamily="49" charset="-122"/>
              </a:rPr>
              <a:t>16.50 </a:t>
            </a:r>
            <a:r>
              <a:rPr lang="zh-CN" altLang="en-US" dirty="0">
                <a:solidFill>
                  <a:schemeClr val="tx1"/>
                </a:solidFill>
                <a:latin typeface="黑体" pitchFamily="49" charset="-122"/>
                <a:ea typeface="黑体" pitchFamily="49" charset="-122"/>
              </a:rPr>
              <a:t>总结</a:t>
            </a:r>
          </a:p>
          <a:p>
            <a:pPr marL="359991" indent="-359991">
              <a:spcBef>
                <a:spcPts val="600"/>
              </a:spcBef>
              <a:buNone/>
              <a:defRPr/>
            </a:pPr>
            <a:r>
              <a:rPr lang="en-US" altLang="zh-CN" dirty="0">
                <a:solidFill>
                  <a:schemeClr val="tx2"/>
                </a:solidFill>
                <a:latin typeface="黑体" pitchFamily="49" charset="-122"/>
                <a:ea typeface="黑体" pitchFamily="49" charset="-122"/>
              </a:rPr>
              <a:t>17.00 </a:t>
            </a:r>
            <a:r>
              <a:rPr lang="zh-CN" altLang="en-US" dirty="0">
                <a:solidFill>
                  <a:schemeClr val="tx2"/>
                </a:solidFill>
                <a:latin typeface="黑体" pitchFamily="49" charset="-122"/>
                <a:ea typeface="黑体" pitchFamily="49" charset="-122"/>
              </a:rPr>
              <a:t>结束</a:t>
            </a:r>
            <a:endParaRPr lang="da-DK" altLang="da-DK" dirty="0">
              <a:solidFill>
                <a:schemeClr val="tx2"/>
              </a:solidFill>
              <a:latin typeface="黑体" pitchFamily="49" charset="-122"/>
              <a:ea typeface="黑体" pitchFamily="49" charset="-122"/>
            </a:endParaRPr>
          </a:p>
        </p:txBody>
      </p:sp>
      <p:pic>
        <p:nvPicPr>
          <p:cNvPr id="8" name="Billede 7">
            <a:extLst>
              <a:ext uri="{FF2B5EF4-FFF2-40B4-BE49-F238E27FC236}">
                <a16:creationId xmlns:a16="http://schemas.microsoft.com/office/drawing/2014/main" id="{DC0B6EA6-52E9-D94D-91B0-9856F7AAD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464" y="1946909"/>
            <a:ext cx="3926352" cy="3926352"/>
          </a:xfrm>
          <a:prstGeom prst="rect">
            <a:avLst/>
          </a:prstGeom>
        </p:spPr>
      </p:pic>
    </p:spTree>
    <p:extLst>
      <p:ext uri="{BB962C8B-B14F-4D97-AF65-F5344CB8AC3E}">
        <p14:creationId xmlns:p14="http://schemas.microsoft.com/office/powerpoint/2010/main" val="3465296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执行你的计划</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6185217" cy="4714659"/>
          </a:xfrm>
        </p:spPr>
        <p:txBody>
          <a:bodyPr/>
          <a:lstStyle/>
          <a:p>
            <a:r>
              <a:rPr lang="zh-CN" altLang="en-US" dirty="0">
                <a:latin typeface="黑体" pitchFamily="49" charset="-122"/>
                <a:ea typeface="黑体" pitchFamily="49" charset="-122"/>
                <a:sym typeface="Arial" charset="0"/>
              </a:rPr>
              <a:t>现在打开你的行动卡片（一次打开一张），阅读发生了什么，并</a:t>
            </a:r>
            <a:r>
              <a:rPr lang="zh-CN" altLang="en-US" dirty="0">
                <a:latin typeface="黑体" pitchFamily="49" charset="-122"/>
                <a:ea typeface="黑体" pitchFamily="49" charset="-122"/>
              </a:rPr>
              <a:t>根据结果移动棋子和巴士</a:t>
            </a:r>
            <a:r>
              <a:rPr lang="zh-CN" altLang="en-US" dirty="0">
                <a:latin typeface="黑体" pitchFamily="49" charset="-122"/>
                <a:ea typeface="黑体" pitchFamily="49" charset="-122"/>
                <a:sym typeface="Arial" charset="0"/>
              </a:rPr>
              <a:t>。</a:t>
            </a:r>
          </a:p>
          <a:p>
            <a:r>
              <a:rPr lang="zh-CN" altLang="en-US" dirty="0">
                <a:latin typeface="黑体" pitchFamily="49" charset="-122"/>
                <a:ea typeface="黑体" pitchFamily="49" charset="-122"/>
                <a:sym typeface="Arial" charset="0"/>
              </a:rPr>
              <a:t>如果需要，你可以更改你的计划并选择新的行动。</a:t>
            </a:r>
          </a:p>
          <a:p>
            <a:r>
              <a:rPr lang="zh-CN" altLang="en-US" dirty="0">
                <a:solidFill>
                  <a:schemeClr val="tx2"/>
                </a:solidFill>
                <a:latin typeface="黑体" pitchFamily="49" charset="-122"/>
                <a:ea typeface="黑体" pitchFamily="49" charset="-122"/>
                <a:sym typeface="Arial" charset="0"/>
              </a:rPr>
              <a:t>注意：行动卡片一旦打开，将无法撤消！</a:t>
            </a:r>
            <a:endParaRPr lang="en-GB" altLang="ja-JP" dirty="0">
              <a:solidFill>
                <a:schemeClr val="tx2"/>
              </a:solidFill>
              <a:latin typeface="黑体" pitchFamily="49" charset="-122"/>
              <a:ea typeface="黑体" pitchFamily="49" charset="-122"/>
              <a:sym typeface="Arial" charset="0"/>
            </a:endParaRPr>
          </a:p>
          <a:p>
            <a:endParaRPr lang="da-DK" dirty="0">
              <a:latin typeface="黑体" pitchFamily="49" charset="-122"/>
              <a:ea typeface="黑体" pitchFamily="49" charset="-122"/>
            </a:endParaRPr>
          </a:p>
        </p:txBody>
      </p:sp>
      <p:pic>
        <p:nvPicPr>
          <p:cNvPr id="12" name="Billede 7">
            <a:extLst>
              <a:ext uri="{FF2B5EF4-FFF2-40B4-BE49-F238E27FC236}">
                <a16:creationId xmlns:a16="http://schemas.microsoft.com/office/drawing/2014/main" id="{99F9C966-C7B8-3D4B-91C9-44CF9E7F4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323" y="2012256"/>
            <a:ext cx="3607579" cy="4173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2573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反思</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3402547" cy="4714659"/>
          </a:xfrm>
        </p:spPr>
        <p:txBody>
          <a:bodyPr/>
          <a:lstStyle/>
          <a:p>
            <a:r>
              <a:rPr lang="zh-CN" altLang="en-US" dirty="0">
                <a:latin typeface="黑体" pitchFamily="49" charset="-122"/>
                <a:ea typeface="黑体" pitchFamily="49" charset="-122"/>
                <a:sym typeface="Arial" charset="0"/>
              </a:rPr>
              <a:t>讨论你的计划和你的行动结果</a:t>
            </a:r>
            <a:endParaRPr lang="da-DK" dirty="0">
              <a:latin typeface="黑体" pitchFamily="49" charset="-122"/>
              <a:ea typeface="黑体" pitchFamily="49" charset="-122"/>
            </a:endParaRPr>
          </a:p>
        </p:txBody>
      </p:sp>
      <p:sp>
        <p:nvSpPr>
          <p:cNvPr id="8" name="Oval Callout 8"/>
          <p:cNvSpPr/>
          <p:nvPr/>
        </p:nvSpPr>
        <p:spPr>
          <a:xfrm flipH="1">
            <a:off x="5102575" y="1962056"/>
            <a:ext cx="3054747" cy="1626235"/>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“为什么你选择了这个挡位和这张</a:t>
            </a:r>
            <a:endParaRPr lang="en-US" altLang="zh-CN" i="1" dirty="0">
              <a:solidFill>
                <a:srgbClr val="3B4550"/>
              </a:solidFill>
              <a:latin typeface="黑体" pitchFamily="49" charset="-122"/>
              <a:ea typeface="黑体" pitchFamily="49" charset="-122"/>
            </a:endParaRPr>
          </a:p>
          <a:p>
            <a:pPr algn="ctr"/>
            <a:r>
              <a:rPr lang="zh-CN" altLang="en-US" i="1" dirty="0">
                <a:solidFill>
                  <a:srgbClr val="3B4550"/>
                </a:solidFill>
                <a:latin typeface="黑体" pitchFamily="49" charset="-122"/>
                <a:ea typeface="黑体" pitchFamily="49" charset="-122"/>
              </a:rPr>
              <a:t>行动卡片？”</a:t>
            </a:r>
            <a:endParaRPr lang="en-US" i="1" dirty="0">
              <a:solidFill>
                <a:srgbClr val="3B4550"/>
              </a:solidFill>
              <a:latin typeface="黑体" pitchFamily="49" charset="-122"/>
              <a:ea typeface="黑体" pitchFamily="49" charset="-122"/>
            </a:endParaRPr>
          </a:p>
        </p:txBody>
      </p:sp>
      <p:sp>
        <p:nvSpPr>
          <p:cNvPr id="12" name="Oval Callout 9"/>
          <p:cNvSpPr/>
          <p:nvPr/>
        </p:nvSpPr>
        <p:spPr>
          <a:xfrm>
            <a:off x="8487872" y="2775174"/>
            <a:ext cx="3142954" cy="1573996"/>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“哪些运行良好？哪些没有按计划进行？”</a:t>
            </a:r>
          </a:p>
        </p:txBody>
      </p:sp>
      <p:sp>
        <p:nvSpPr>
          <p:cNvPr id="13" name="Oval Callout 10"/>
          <p:cNvSpPr/>
          <p:nvPr/>
        </p:nvSpPr>
        <p:spPr>
          <a:xfrm flipH="1">
            <a:off x="5903650" y="4349170"/>
            <a:ext cx="2974841" cy="1610347"/>
          </a:xfrm>
          <a:prstGeom prst="wedgeEllipseCallout">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“你进行的哪一次对话是最鼓舞人心的？”</a:t>
            </a:r>
            <a:endParaRPr lang="en-US"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153296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7E5AB9A-4BEE-B840-A35A-2C8E38B7E59A}"/>
              </a:ext>
            </a:extLst>
          </p:cNvPr>
          <p:cNvSpPr>
            <a:spLocks noGrp="1"/>
          </p:cNvSpPr>
          <p:nvPr>
            <p:ph type="title"/>
          </p:nvPr>
        </p:nvSpPr>
        <p:spPr/>
        <p:txBody>
          <a:bodyPr/>
          <a:lstStyle/>
          <a:p>
            <a:r>
              <a:rPr lang="zh-CN" altLang="en-US" dirty="0">
                <a:latin typeface="黑体" pitchFamily="49" charset="-122"/>
                <a:ea typeface="黑体" pitchFamily="49" charset="-122"/>
              </a:rPr>
              <a:t>谢谢！</a:t>
            </a:r>
            <a:endParaRPr lang="da-DK" dirty="0">
              <a:latin typeface="黑体" pitchFamily="49" charset="-122"/>
              <a:ea typeface="黑体" pitchFamily="49" charset="-122"/>
            </a:endParaRPr>
          </a:p>
        </p:txBody>
      </p:sp>
    </p:spTree>
    <p:extLst>
      <p:ext uri="{BB962C8B-B14F-4D97-AF65-F5344CB8AC3E}">
        <p14:creationId xmlns:p14="http://schemas.microsoft.com/office/powerpoint/2010/main" val="450580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zh-CN" altLang="en-US" dirty="0">
                <a:latin typeface="黑体" pitchFamily="49" charset="-122"/>
                <a:ea typeface="黑体" pitchFamily="49" charset="-122"/>
              </a:rPr>
              <a:t>反思实例</a:t>
            </a:r>
            <a:endParaRPr lang="da-DK" dirty="0">
              <a:latin typeface="黑体" pitchFamily="49" charset="-122"/>
              <a:ea typeface="黑体" pitchFamily="49" charset="-122"/>
            </a:endParaRPr>
          </a:p>
        </p:txBody>
      </p:sp>
    </p:spTree>
    <p:extLst>
      <p:ext uri="{BB962C8B-B14F-4D97-AF65-F5344CB8AC3E}">
        <p14:creationId xmlns:p14="http://schemas.microsoft.com/office/powerpoint/2010/main" val="119808161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zh-CN" altLang="en-US" dirty="0">
                <a:latin typeface="黑体" pitchFamily="49" charset="-122"/>
                <a:ea typeface="黑体" pitchFamily="49" charset="-122"/>
              </a:rPr>
              <a:t>对变革的反思 </a:t>
            </a:r>
            <a:r>
              <a:rPr lang="en-US" altLang="zh-CN" dirty="0">
                <a:latin typeface="黑体" pitchFamily="49" charset="-122"/>
                <a:ea typeface="黑体" pitchFamily="49" charset="-122"/>
              </a:rPr>
              <a:t>– </a:t>
            </a:r>
            <a:r>
              <a:rPr lang="zh-CN" altLang="en-US" dirty="0">
                <a:latin typeface="黑体" pitchFamily="49" charset="-122"/>
                <a:ea typeface="黑体" pitchFamily="49" charset="-122"/>
              </a:rPr>
              <a:t>暖场环节</a:t>
            </a:r>
            <a:endParaRPr lang="da-DK" dirty="0">
              <a:latin typeface="黑体" pitchFamily="49" charset="-122"/>
              <a:ea typeface="黑体" pitchFamily="49" charset="-122"/>
            </a:endParaRPr>
          </a:p>
        </p:txBody>
      </p:sp>
      <p:sp>
        <p:nvSpPr>
          <p:cNvPr id="6" name="Pladsholder til indhold 5"/>
          <p:cNvSpPr>
            <a:spLocks noGrp="1"/>
          </p:cNvSpPr>
          <p:nvPr>
            <p:ph idx="1"/>
          </p:nvPr>
        </p:nvSpPr>
        <p:spPr/>
        <p:txBody>
          <a:bodyPr/>
          <a:lstStyle/>
          <a:p>
            <a:r>
              <a:rPr lang="zh-CN" altLang="en-US" dirty="0">
                <a:latin typeface="黑体" pitchFamily="49" charset="-122"/>
                <a:ea typeface="黑体" pitchFamily="49" charset="-122"/>
              </a:rPr>
              <a:t>各自考虑积极的变革经历，无论是作为领导者还是观察者。</a:t>
            </a:r>
            <a:endParaRPr lang="en-GB" dirty="0">
              <a:latin typeface="黑体" pitchFamily="49" charset="-122"/>
              <a:ea typeface="黑体" pitchFamily="49" charset="-122"/>
            </a:endParaRPr>
          </a:p>
          <a:p>
            <a:endParaRPr lang="en-GB" dirty="0"/>
          </a:p>
          <a:p>
            <a:endParaRPr lang="en-GB" dirty="0"/>
          </a:p>
          <a:p>
            <a:endParaRPr lang="en-GB" dirty="0"/>
          </a:p>
          <a:p>
            <a:endParaRPr lang="en-GB" dirty="0"/>
          </a:p>
          <a:p>
            <a:endParaRPr lang="en-GB" dirty="0"/>
          </a:p>
          <a:p>
            <a:endParaRPr lang="en-GB" dirty="0"/>
          </a:p>
          <a:p>
            <a:r>
              <a:rPr lang="zh-CN" altLang="en-US" dirty="0">
                <a:latin typeface="黑体" pitchFamily="49" charset="-122"/>
                <a:ea typeface="黑体" pitchFamily="49" charset="-122"/>
              </a:rPr>
              <a:t>在你的小组内分享并捕捉关键的知识。</a:t>
            </a:r>
          </a:p>
          <a:p>
            <a:r>
              <a:rPr lang="zh-CN" altLang="en-US" dirty="0">
                <a:latin typeface="黑体" pitchFamily="49" charset="-122"/>
                <a:ea typeface="黑体" pitchFamily="49" charset="-122"/>
              </a:rPr>
              <a:t>在进行</a:t>
            </a:r>
            <a:r>
              <a:rPr lang="en-US" altLang="zh-CN" dirty="0" err="1">
                <a:latin typeface="黑体" pitchFamily="49" charset="-122"/>
                <a:ea typeface="黑体" pitchFamily="49" charset="-122"/>
              </a:rPr>
              <a:t>Wallbreakers</a:t>
            </a:r>
            <a:r>
              <a:rPr lang="zh-CN" altLang="en-US" dirty="0">
                <a:latin typeface="黑体" pitchFamily="49" charset="-122"/>
                <a:ea typeface="黑体" pitchFamily="49" charset="-122"/>
              </a:rPr>
              <a:t>时请记住这些要点！</a:t>
            </a:r>
            <a:endParaRPr lang="en-GB" dirty="0">
              <a:latin typeface="黑体" pitchFamily="49" charset="-122"/>
              <a:ea typeface="黑体" pitchFamily="49" charset="-122"/>
            </a:endParaRPr>
          </a:p>
          <a:p>
            <a:endParaRPr lang="en-GB" dirty="0">
              <a:latin typeface="黑体" pitchFamily="49" charset="-122"/>
              <a:ea typeface="黑体" pitchFamily="49" charset="-122"/>
            </a:endParaRPr>
          </a:p>
        </p:txBody>
      </p:sp>
      <p:pic>
        <p:nvPicPr>
          <p:cNvPr id="4" name="Billede 8">
            <a:extLst>
              <a:ext uri="{FF2B5EF4-FFF2-40B4-BE49-F238E27FC236}">
                <a16:creationId xmlns:a16="http://schemas.microsoft.com/office/drawing/2014/main" id="{4FEDFFFD-3B30-4B4E-AAB7-AD5B6E168C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9625" y="2260600"/>
            <a:ext cx="5861013" cy="4597400"/>
          </a:xfrm>
          <a:prstGeom prst="rect">
            <a:avLst/>
          </a:prstGeom>
        </p:spPr>
      </p:pic>
      <p:sp>
        <p:nvSpPr>
          <p:cNvPr id="7" name="Oval Callout 10">
            <a:extLst>
              <a:ext uri="{FF2B5EF4-FFF2-40B4-BE49-F238E27FC236}">
                <a16:creationId xmlns:a16="http://schemas.microsoft.com/office/drawing/2014/main" id="{0C509359-50FA-FD46-83E2-0B88F1ABB930}"/>
              </a:ext>
            </a:extLst>
          </p:cNvPr>
          <p:cNvSpPr/>
          <p:nvPr/>
        </p:nvSpPr>
        <p:spPr>
          <a:xfrm flipH="1">
            <a:off x="3773029" y="2708191"/>
            <a:ext cx="3184642" cy="1591665"/>
          </a:xfrm>
          <a:prstGeom prst="wedgeEllipseCallout">
            <a:avLst>
              <a:gd name="adj1" fmla="val 33152"/>
              <a:gd name="adj2" fmla="val -57064"/>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“成功的关键因素是什么？”</a:t>
            </a:r>
            <a:endParaRPr lang="en-GB" i="1" dirty="0">
              <a:solidFill>
                <a:srgbClr val="3B4550"/>
              </a:solidFill>
              <a:latin typeface="黑体" pitchFamily="49" charset="-122"/>
              <a:ea typeface="黑体" pitchFamily="49" charset="-122"/>
            </a:endParaRPr>
          </a:p>
        </p:txBody>
      </p:sp>
      <p:sp>
        <p:nvSpPr>
          <p:cNvPr id="8" name="Oval Callout 10">
            <a:extLst>
              <a:ext uri="{FF2B5EF4-FFF2-40B4-BE49-F238E27FC236}">
                <a16:creationId xmlns:a16="http://schemas.microsoft.com/office/drawing/2014/main" id="{70ABF818-B70C-D04C-9FD8-4B5866D21927}"/>
              </a:ext>
            </a:extLst>
          </p:cNvPr>
          <p:cNvSpPr/>
          <p:nvPr/>
        </p:nvSpPr>
        <p:spPr>
          <a:xfrm flipH="1">
            <a:off x="1163631" y="2641699"/>
            <a:ext cx="2380757" cy="958118"/>
          </a:xfrm>
          <a:prstGeom prst="wedgeEllipseCallout">
            <a:avLst>
              <a:gd name="adj1" fmla="val -41228"/>
              <a:gd name="adj2" fmla="val -59253"/>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“发生了什么事情？”</a:t>
            </a:r>
            <a:endParaRPr lang="en-GB"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26818913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对变革领导力的反思</a:t>
            </a:r>
            <a:endParaRPr lang="da-DK" dirty="0">
              <a:latin typeface="黑体" pitchFamily="49" charset="-122"/>
              <a:ea typeface="黑体" pitchFamily="49" charset="-122"/>
            </a:endParaRPr>
          </a:p>
        </p:txBody>
      </p:sp>
      <p:sp>
        <p:nvSpPr>
          <p:cNvPr id="7" name="Pladsholder til indhold 6"/>
          <p:cNvSpPr>
            <a:spLocks noGrp="1"/>
          </p:cNvSpPr>
          <p:nvPr>
            <p:ph idx="1"/>
          </p:nvPr>
        </p:nvSpPr>
        <p:spPr>
          <a:xfrm>
            <a:off x="643180" y="1655143"/>
            <a:ext cx="5598922" cy="4714659"/>
          </a:xfrm>
        </p:spPr>
        <p:txBody>
          <a:bodyPr/>
          <a:lstStyle/>
          <a:p>
            <a:r>
              <a:rPr lang="zh-CN" altLang="en-US" dirty="0">
                <a:latin typeface="黑体" pitchFamily="49" charset="-122"/>
                <a:ea typeface="黑体" pitchFamily="49" charset="-122"/>
              </a:rPr>
              <a:t>在小组中讨论变革领导力的三个组成部分各自的作用。</a:t>
            </a:r>
          </a:p>
          <a:p>
            <a:r>
              <a:rPr lang="zh-CN" altLang="en-US" dirty="0">
                <a:latin typeface="黑体" pitchFamily="49" charset="-122"/>
                <a:ea typeface="黑体" pitchFamily="49" charset="-122"/>
              </a:rPr>
              <a:t>本阶段中，对于以下内容，你的主要结论是什么？</a:t>
            </a:r>
            <a:endParaRPr lang="da-DK" dirty="0">
              <a:latin typeface="黑体" pitchFamily="49" charset="-122"/>
              <a:ea typeface="黑体" pitchFamily="49" charset="-122"/>
            </a:endParaRPr>
          </a:p>
          <a:p>
            <a:pPr lvl="1"/>
            <a:endParaRPr lang="da-DK" dirty="0">
              <a:latin typeface="黑体" pitchFamily="49" charset="-122"/>
              <a:ea typeface="黑体" pitchFamily="49" charset="-122"/>
            </a:endParaRPr>
          </a:p>
          <a:p>
            <a:pPr lvl="1"/>
            <a:r>
              <a:rPr lang="zh-CN" altLang="en-US" b="1" dirty="0">
                <a:latin typeface="黑体" pitchFamily="49" charset="-122"/>
                <a:ea typeface="黑体" pitchFamily="49" charset="-122"/>
              </a:rPr>
              <a:t>变革节奏</a:t>
            </a:r>
            <a:r>
              <a:rPr lang="zh-CN" altLang="en-US" dirty="0">
                <a:latin typeface="黑体" pitchFamily="49" charset="-122"/>
                <a:ea typeface="黑体" pitchFamily="49" charset="-122"/>
              </a:rPr>
              <a:t>的作用</a:t>
            </a:r>
          </a:p>
          <a:p>
            <a:pPr lvl="1"/>
            <a:r>
              <a:rPr lang="zh-CN" altLang="en-US" b="1" dirty="0">
                <a:latin typeface="黑体" pitchFamily="49" charset="-122"/>
                <a:ea typeface="黑体" pitchFamily="49" charset="-122"/>
              </a:rPr>
              <a:t>抵制</a:t>
            </a:r>
            <a:r>
              <a:rPr lang="zh-CN" altLang="en-US" dirty="0">
                <a:latin typeface="黑体" pitchFamily="49" charset="-122"/>
                <a:ea typeface="黑体" pitchFamily="49" charset="-122"/>
              </a:rPr>
              <a:t>的作用</a:t>
            </a:r>
          </a:p>
          <a:p>
            <a:pPr lvl="1"/>
            <a:r>
              <a:rPr lang="zh-CN" altLang="en-US" b="1" dirty="0">
                <a:latin typeface="黑体" pitchFamily="49" charset="-122"/>
                <a:ea typeface="黑体" pitchFamily="49" charset="-122"/>
              </a:rPr>
              <a:t>领导力</a:t>
            </a:r>
            <a:r>
              <a:rPr lang="zh-CN" altLang="en-US" dirty="0">
                <a:latin typeface="黑体" pitchFamily="49" charset="-122"/>
                <a:ea typeface="黑体" pitchFamily="49" charset="-122"/>
              </a:rPr>
              <a:t>的作用</a:t>
            </a:r>
            <a:endParaRPr lang="da-DK" dirty="0">
              <a:latin typeface="黑体" pitchFamily="49" charset="-122"/>
              <a:ea typeface="黑体" pitchFamily="49" charset="-122"/>
            </a:endParaRPr>
          </a:p>
          <a:p>
            <a:pPr lvl="1"/>
            <a:endParaRPr lang="da-DK" dirty="0">
              <a:latin typeface="黑体" pitchFamily="49" charset="-122"/>
              <a:ea typeface="黑体" pitchFamily="49" charset="-122"/>
            </a:endParaRPr>
          </a:p>
          <a:p>
            <a:pPr lvl="1"/>
            <a:endParaRPr lang="da-DK" dirty="0">
              <a:latin typeface="黑体" pitchFamily="49" charset="-122"/>
              <a:ea typeface="黑体" pitchFamily="49" charset="-122"/>
            </a:endParaRPr>
          </a:p>
        </p:txBody>
      </p:sp>
      <p:sp>
        <p:nvSpPr>
          <p:cNvPr id="9" name="Rektangel 4">
            <a:extLst>
              <a:ext uri="{FF2B5EF4-FFF2-40B4-BE49-F238E27FC236}">
                <a16:creationId xmlns:a16="http://schemas.microsoft.com/office/drawing/2014/main" id="{4BBF06AD-0544-5D40-A269-3A8553EB1847}"/>
              </a:ext>
            </a:extLst>
          </p:cNvPr>
          <p:cNvSpPr/>
          <p:nvPr/>
        </p:nvSpPr>
        <p:spPr>
          <a:xfrm rot="20951559">
            <a:off x="6609973" y="3260464"/>
            <a:ext cx="4648053" cy="262005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黑体" pitchFamily="49" charset="-122"/>
                <a:ea typeface="黑体" pitchFamily="49" charset="-122"/>
                <a:cs typeface="Chalkboard SE" charset="0"/>
              </a:rPr>
              <a:t>写在卡片纸上。</a:t>
            </a:r>
          </a:p>
          <a:p>
            <a:pPr algn="ctr"/>
            <a:r>
              <a:rPr lang="zh-CN" altLang="en-US" dirty="0">
                <a:solidFill>
                  <a:schemeClr val="tx1"/>
                </a:solidFill>
                <a:latin typeface="黑体" pitchFamily="49" charset="-122"/>
                <a:ea typeface="黑体" pitchFamily="49" charset="-122"/>
                <a:cs typeface="Chalkboard SE" charset="0"/>
              </a:rPr>
              <a:t>每张卡片上写一条结论！</a:t>
            </a:r>
            <a:endParaRPr lang="da-DK" dirty="0">
              <a:solidFill>
                <a:schemeClr val="tx1"/>
              </a:solidFill>
              <a:latin typeface="黑体" pitchFamily="49" charset="-122"/>
              <a:ea typeface="黑体" pitchFamily="49" charset="-122"/>
              <a:cs typeface="Chalkboard SE" charset="0"/>
            </a:endParaRPr>
          </a:p>
        </p:txBody>
      </p:sp>
    </p:spTree>
    <p:extLst>
      <p:ext uri="{BB962C8B-B14F-4D97-AF65-F5344CB8AC3E}">
        <p14:creationId xmlns:p14="http://schemas.microsoft.com/office/powerpoint/2010/main" val="36437451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zh-CN" altLang="en-US" dirty="0">
                <a:latin typeface="黑体" pitchFamily="49" charset="-122"/>
                <a:ea typeface="黑体" pitchFamily="49" charset="-122"/>
              </a:rPr>
              <a:t>回到现实</a:t>
            </a:r>
            <a:endParaRPr lang="da-DK" dirty="0">
              <a:latin typeface="黑体" pitchFamily="49" charset="-122"/>
              <a:ea typeface="黑体" pitchFamily="49" charset="-122"/>
            </a:endParaRPr>
          </a:p>
        </p:txBody>
      </p:sp>
      <p:sp>
        <p:nvSpPr>
          <p:cNvPr id="7" name="Pladsholder til indhold 6"/>
          <p:cNvSpPr>
            <a:spLocks noGrp="1"/>
          </p:cNvSpPr>
          <p:nvPr>
            <p:ph idx="1"/>
          </p:nvPr>
        </p:nvSpPr>
        <p:spPr/>
        <p:txBody>
          <a:bodyPr/>
          <a:lstStyle/>
          <a:p>
            <a:r>
              <a:rPr lang="zh-CN" altLang="en-US" dirty="0">
                <a:latin typeface="黑体" pitchFamily="49" charset="-122"/>
                <a:ea typeface="黑体" pitchFamily="49" charset="-122"/>
                <a:sym typeface="Arial" charset="0"/>
              </a:rPr>
              <a:t>各自考虑以下内容：</a:t>
            </a:r>
          </a:p>
          <a:p>
            <a:r>
              <a:rPr lang="zh-CN" altLang="en-US" dirty="0">
                <a:latin typeface="黑体" pitchFamily="49" charset="-122"/>
                <a:ea typeface="黑体" pitchFamily="49" charset="-122"/>
                <a:sym typeface="Arial" charset="0"/>
              </a:rPr>
              <a:t>根据你今天的讨论，考虑以下问题：</a:t>
            </a:r>
            <a:endParaRPr lang="en-GB" altLang="ja-JP" dirty="0">
              <a:latin typeface="黑体" pitchFamily="49" charset="-122"/>
              <a:ea typeface="黑体" pitchFamily="49" charset="-122"/>
              <a:sym typeface="Arial" charset="0"/>
            </a:endParaRPr>
          </a:p>
          <a:p>
            <a:endParaRPr lang="en-GB" altLang="ja-JP" dirty="0">
              <a:latin typeface="黑体" pitchFamily="49" charset="-122"/>
              <a:ea typeface="黑体" pitchFamily="49" charset="-122"/>
              <a:sym typeface="Arial" charset="0"/>
            </a:endParaRPr>
          </a:p>
          <a:p>
            <a:endParaRPr lang="en-GB" altLang="ja-JP" dirty="0">
              <a:sym typeface="Arial" charset="0"/>
            </a:endParaRPr>
          </a:p>
          <a:p>
            <a:endParaRPr lang="en-GB" altLang="ja-JP" dirty="0">
              <a:sym typeface="Arial" charset="0"/>
            </a:endParaRPr>
          </a:p>
          <a:p>
            <a:endParaRPr lang="en-GB" altLang="ja-JP" dirty="0">
              <a:sym typeface="Arial" charset="0"/>
            </a:endParaRPr>
          </a:p>
          <a:p>
            <a:endParaRPr lang="en-GB" altLang="ja-JP" dirty="0">
              <a:sym typeface="Arial" charset="0"/>
            </a:endParaRPr>
          </a:p>
          <a:p>
            <a:endParaRPr lang="en-GB" altLang="ja-JP" dirty="0">
              <a:sym typeface="Arial" charset="0"/>
            </a:endParaRPr>
          </a:p>
          <a:p>
            <a:r>
              <a:rPr lang="zh-CN" altLang="en-US" dirty="0">
                <a:latin typeface="黑体" pitchFamily="49" charset="-122"/>
                <a:ea typeface="黑体" pitchFamily="49" charset="-122"/>
                <a:sym typeface="Arial" charset="0"/>
              </a:rPr>
              <a:t>与你身旁的人分享这些行动要点，并相互提供反馈。</a:t>
            </a:r>
            <a:endParaRPr lang="en-GB" altLang="ja-JP" dirty="0">
              <a:latin typeface="黑体" pitchFamily="49" charset="-122"/>
              <a:ea typeface="黑体" pitchFamily="49" charset="-122"/>
              <a:sym typeface="Arial" charset="0"/>
            </a:endParaRPr>
          </a:p>
        </p:txBody>
      </p:sp>
      <p:sp>
        <p:nvSpPr>
          <p:cNvPr id="4" name="Oval Callout 10">
            <a:extLst>
              <a:ext uri="{FF2B5EF4-FFF2-40B4-BE49-F238E27FC236}">
                <a16:creationId xmlns:a16="http://schemas.microsoft.com/office/drawing/2014/main" id="{B1965010-733E-FD4A-9B28-A38DF7EAA6E3}"/>
              </a:ext>
            </a:extLst>
          </p:cNvPr>
          <p:cNvSpPr/>
          <p:nvPr/>
        </p:nvSpPr>
        <p:spPr>
          <a:xfrm flipH="1">
            <a:off x="1621915" y="2645729"/>
            <a:ext cx="3645203" cy="2122754"/>
          </a:xfrm>
          <a:prstGeom prst="wedgeEllipseCallout">
            <a:avLst>
              <a:gd name="adj1" fmla="val -35262"/>
              <a:gd name="adj2" fmla="val -54572"/>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“当你回到公司，你可以首先采取的具体行动是什么？”</a:t>
            </a:r>
          </a:p>
        </p:txBody>
      </p:sp>
      <p:sp>
        <p:nvSpPr>
          <p:cNvPr id="5" name="Oval Callout 10">
            <a:extLst>
              <a:ext uri="{FF2B5EF4-FFF2-40B4-BE49-F238E27FC236}">
                <a16:creationId xmlns:a16="http://schemas.microsoft.com/office/drawing/2014/main" id="{0C3C58AE-6DDA-8548-9DAC-00F997033D76}"/>
              </a:ext>
            </a:extLst>
          </p:cNvPr>
          <p:cNvSpPr/>
          <p:nvPr/>
        </p:nvSpPr>
        <p:spPr>
          <a:xfrm flipH="1">
            <a:off x="5732937" y="2875833"/>
            <a:ext cx="3002984" cy="1662546"/>
          </a:xfrm>
          <a:prstGeom prst="wedgeEllipseCallout">
            <a:avLst>
              <a:gd name="adj1" fmla="val 33152"/>
              <a:gd name="adj2" fmla="val -57064"/>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“你需要帮助吗？谁可以帮助你？</a:t>
            </a:r>
            <a:endParaRPr lang="en-GB"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145384641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zh-CN" altLang="en-US" dirty="0">
                <a:latin typeface="黑体" pitchFamily="49" charset="-122"/>
                <a:ea typeface="黑体" pitchFamily="49" charset="-122"/>
              </a:rPr>
              <a:t>理论与背景</a:t>
            </a:r>
            <a:endParaRPr lang="da-DK" dirty="0">
              <a:latin typeface="黑体" pitchFamily="49" charset="-122"/>
              <a:ea typeface="黑体" pitchFamily="49" charset="-122"/>
            </a:endParaRPr>
          </a:p>
        </p:txBody>
      </p:sp>
    </p:spTree>
    <p:extLst>
      <p:ext uri="{BB962C8B-B14F-4D97-AF65-F5344CB8AC3E}">
        <p14:creationId xmlns:p14="http://schemas.microsoft.com/office/powerpoint/2010/main" val="101405038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7" name="Titel 2">
            <a:extLst>
              <a:ext uri="{FF2B5EF4-FFF2-40B4-BE49-F238E27FC236}">
                <a16:creationId xmlns:a16="http://schemas.microsoft.com/office/drawing/2014/main" id="{2CE37B71-3231-B94E-88F3-07006AC4B39C}"/>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关于变革游戏</a:t>
            </a:r>
            <a:endParaRPr lang="da-DK" altLang="da-DK" dirty="0">
              <a:latin typeface="黑体" pitchFamily="49" charset="-122"/>
              <a:ea typeface="黑体" pitchFamily="49" charset="-122"/>
            </a:endParaRPr>
          </a:p>
        </p:txBody>
      </p:sp>
      <p:sp>
        <p:nvSpPr>
          <p:cNvPr id="4098" name="Pladsholder til indhold 3">
            <a:extLst>
              <a:ext uri="{FF2B5EF4-FFF2-40B4-BE49-F238E27FC236}">
                <a16:creationId xmlns:a16="http://schemas.microsoft.com/office/drawing/2014/main" id="{4408277C-7B49-BA48-98C9-89255621C162}"/>
              </a:ext>
            </a:extLst>
          </p:cNvPr>
          <p:cNvSpPr>
            <a:spLocks noGrp="1"/>
          </p:cNvSpPr>
          <p:nvPr>
            <p:ph idx="1"/>
          </p:nvPr>
        </p:nvSpPr>
        <p:spPr/>
        <p:txBody>
          <a:bodyPr>
            <a:noAutofit/>
          </a:bodyPr>
          <a:lstStyle/>
          <a:p>
            <a:pPr marL="0" indent="0">
              <a:lnSpc>
                <a:spcPct val="100000"/>
              </a:lnSpc>
              <a:buNone/>
            </a:pPr>
            <a:r>
              <a:rPr lang="zh-CN" altLang="en-US" b="1" dirty="0">
                <a:latin typeface="黑体" pitchFamily="49" charset="-122"/>
                <a:ea typeface="黑体" pitchFamily="49" charset="-122"/>
                <a:sym typeface="Arial" panose="020B0604020202020204" pitchFamily="34" charset="0"/>
              </a:rPr>
              <a:t>重点在于人。</a:t>
            </a:r>
          </a:p>
          <a:p>
            <a:pPr marL="0" indent="0">
              <a:lnSpc>
                <a:spcPct val="100000"/>
              </a:lnSpc>
              <a:buNone/>
            </a:pPr>
            <a:r>
              <a:rPr lang="zh-CN" altLang="en-US" dirty="0">
                <a:latin typeface="黑体" pitchFamily="49" charset="-122"/>
                <a:ea typeface="黑体" pitchFamily="49" charset="-122"/>
                <a:sym typeface="Arial" panose="020B0604020202020204" pitchFamily="34" charset="0"/>
              </a:rPr>
              <a:t>基于变革管理、领导力和个性类型的理论，包括</a:t>
            </a:r>
            <a:r>
              <a:rPr lang="en-US" altLang="da-DK" dirty="0">
                <a:latin typeface="黑体" pitchFamily="49" charset="-122"/>
                <a:ea typeface="黑体" pitchFamily="49" charset="-122"/>
                <a:sym typeface="Arial" panose="020B0604020202020204" pitchFamily="34" charset="0"/>
              </a:rPr>
              <a:t>John </a:t>
            </a:r>
            <a:r>
              <a:rPr lang="en-US" altLang="da-DK" dirty="0" err="1">
                <a:latin typeface="黑体" pitchFamily="49" charset="-122"/>
                <a:ea typeface="黑体" pitchFamily="49" charset="-122"/>
                <a:sym typeface="Arial" panose="020B0604020202020204" pitchFamily="34" charset="0"/>
              </a:rPr>
              <a:t>Kotter、Rick</a:t>
            </a:r>
            <a:r>
              <a:rPr lang="en-US" altLang="da-DK" dirty="0">
                <a:latin typeface="黑体" pitchFamily="49" charset="-122"/>
                <a:ea typeface="黑体" pitchFamily="49" charset="-122"/>
                <a:sym typeface="Arial" panose="020B0604020202020204" pitchFamily="34" charset="0"/>
              </a:rPr>
              <a:t> </a:t>
            </a:r>
            <a:r>
              <a:rPr lang="en-US" altLang="da-DK" dirty="0" err="1">
                <a:latin typeface="黑体" pitchFamily="49" charset="-122"/>
                <a:ea typeface="黑体" pitchFamily="49" charset="-122"/>
                <a:sym typeface="Arial" panose="020B0604020202020204" pitchFamily="34" charset="0"/>
              </a:rPr>
              <a:t>Maurer、Daniel</a:t>
            </a:r>
            <a:r>
              <a:rPr lang="en-US" altLang="da-DK" dirty="0">
                <a:latin typeface="黑体" pitchFamily="49" charset="-122"/>
                <a:ea typeface="黑体" pitchFamily="49" charset="-122"/>
                <a:sym typeface="Arial" panose="020B0604020202020204" pitchFamily="34" charset="0"/>
              </a:rPr>
              <a:t> </a:t>
            </a:r>
            <a:r>
              <a:rPr lang="en-US" altLang="da-DK" dirty="0" err="1">
                <a:latin typeface="黑体" pitchFamily="49" charset="-122"/>
                <a:ea typeface="黑体" pitchFamily="49" charset="-122"/>
                <a:sym typeface="Arial" panose="020B0604020202020204" pitchFamily="34" charset="0"/>
              </a:rPr>
              <a:t>Goleman</a:t>
            </a:r>
            <a:r>
              <a:rPr lang="zh-CN" altLang="en-US" dirty="0">
                <a:latin typeface="黑体" pitchFamily="49" charset="-122"/>
                <a:ea typeface="黑体" pitchFamily="49" charset="-122"/>
                <a:sym typeface="Arial" panose="020B0604020202020204" pitchFamily="34" charset="0"/>
              </a:rPr>
              <a:t>和</a:t>
            </a:r>
            <a:r>
              <a:rPr lang="en-US" altLang="da-DK" dirty="0">
                <a:latin typeface="黑体" pitchFamily="49" charset="-122"/>
                <a:ea typeface="黑体" pitchFamily="49" charset="-122"/>
                <a:sym typeface="Arial" panose="020B0604020202020204" pitchFamily="34" charset="0"/>
              </a:rPr>
              <a:t>MBTI。</a:t>
            </a:r>
          </a:p>
          <a:p>
            <a:pPr marL="0" indent="0">
              <a:lnSpc>
                <a:spcPct val="100000"/>
              </a:lnSpc>
              <a:buNone/>
            </a:pPr>
            <a:r>
              <a:rPr lang="zh-CN" altLang="en-US" dirty="0">
                <a:latin typeface="黑体" pitchFamily="49" charset="-122"/>
                <a:ea typeface="黑体" pitchFamily="49" charset="-122"/>
                <a:sym typeface="Arial" panose="020B0604020202020204" pitchFamily="34" charset="0"/>
              </a:rPr>
              <a:t>涉及变革过程：</a:t>
            </a:r>
            <a:endParaRPr lang="en-US" altLang="da-DK" dirty="0">
              <a:latin typeface="黑体" pitchFamily="49" charset="-122"/>
              <a:ea typeface="黑体" pitchFamily="49" charset="-122"/>
              <a:sym typeface="Arial" panose="020B0604020202020204" pitchFamily="34" charset="0"/>
            </a:endParaRPr>
          </a:p>
          <a:p>
            <a:pPr lvl="1">
              <a:lnSpc>
                <a:spcPct val="100000"/>
              </a:lnSpc>
            </a:pPr>
            <a:r>
              <a:rPr lang="zh-CN" altLang="en-US" sz="2000" dirty="0">
                <a:latin typeface="黑体" pitchFamily="49" charset="-122"/>
                <a:ea typeface="黑体" pitchFamily="49" charset="-122"/>
                <a:sym typeface="Arial" panose="020B0604020202020204" pitchFamily="34" charset="0"/>
              </a:rPr>
              <a:t>变革过程的三个不同阶段。</a:t>
            </a:r>
          </a:p>
          <a:p>
            <a:pPr lvl="1">
              <a:lnSpc>
                <a:spcPct val="100000"/>
              </a:lnSpc>
            </a:pPr>
            <a:r>
              <a:rPr lang="zh-CN" altLang="en-US" sz="2000" dirty="0">
                <a:latin typeface="黑体" pitchFamily="49" charset="-122"/>
                <a:ea typeface="黑体" pitchFamily="49" charset="-122"/>
                <a:sym typeface="Arial" panose="020B0604020202020204" pitchFamily="34" charset="0"/>
              </a:rPr>
              <a:t>了解抵制情况。</a:t>
            </a:r>
          </a:p>
          <a:p>
            <a:pPr lvl="1">
              <a:lnSpc>
                <a:spcPct val="100000"/>
              </a:lnSpc>
            </a:pPr>
            <a:r>
              <a:rPr lang="zh-CN" altLang="en-US" sz="2000" dirty="0">
                <a:latin typeface="黑体" pitchFamily="49" charset="-122"/>
                <a:ea typeface="黑体" pitchFamily="49" charset="-122"/>
                <a:sym typeface="Arial" panose="020B0604020202020204" pitchFamily="34" charset="0"/>
              </a:rPr>
              <a:t>每个人对变革的反应各不相同。</a:t>
            </a:r>
            <a:endParaRPr lang="en-US" altLang="da-DK" sz="2000" dirty="0">
              <a:latin typeface="黑体" pitchFamily="49" charset="-122"/>
              <a:ea typeface="黑体" pitchFamily="49" charset="-122"/>
              <a:sym typeface="Arial" panose="020B0604020202020204" pitchFamily="34" charset="0"/>
            </a:endParaRPr>
          </a:p>
          <a:p>
            <a:pPr marL="0" indent="0">
              <a:lnSpc>
                <a:spcPct val="100000"/>
              </a:lnSpc>
              <a:buNone/>
            </a:pPr>
            <a:r>
              <a:rPr lang="zh-CN" altLang="en-US" dirty="0">
                <a:latin typeface="黑体" pitchFamily="49" charset="-122"/>
                <a:ea typeface="黑体" pitchFamily="49" charset="-122"/>
                <a:sym typeface="Arial" panose="020B0604020202020204" pitchFamily="34" charset="0"/>
              </a:rPr>
              <a:t>领导力模拟基于一个案例：大型</a:t>
            </a:r>
            <a:r>
              <a:rPr lang="en-US" altLang="zh-CN" dirty="0">
                <a:latin typeface="黑体" pitchFamily="49" charset="-122"/>
                <a:ea typeface="黑体" pitchFamily="49" charset="-122"/>
                <a:sym typeface="Arial" panose="020B0604020202020204" pitchFamily="34" charset="0"/>
              </a:rPr>
              <a:t>IT</a:t>
            </a:r>
            <a:r>
              <a:rPr lang="zh-CN" altLang="en-US" dirty="0">
                <a:latin typeface="黑体" pitchFamily="49" charset="-122"/>
                <a:ea typeface="黑体" pitchFamily="49" charset="-122"/>
                <a:sym typeface="Arial" panose="020B0604020202020204" pitchFamily="34" charset="0"/>
              </a:rPr>
              <a:t>服务公司</a:t>
            </a:r>
            <a:r>
              <a:rPr lang="en-US" altLang="zh-CN" dirty="0">
                <a:latin typeface="黑体" pitchFamily="49" charset="-122"/>
                <a:ea typeface="黑体" pitchFamily="49" charset="-122"/>
                <a:sym typeface="Arial" panose="020B0604020202020204" pitchFamily="34" charset="0"/>
              </a:rPr>
              <a:t>TLA</a:t>
            </a:r>
            <a:r>
              <a:rPr lang="zh-CN" altLang="en-US" dirty="0">
                <a:latin typeface="黑体" pitchFamily="49" charset="-122"/>
                <a:ea typeface="黑体" pitchFamily="49" charset="-122"/>
                <a:sym typeface="Arial" panose="020B0604020202020204" pitchFamily="34" charset="0"/>
              </a:rPr>
              <a:t>收购规模较小的</a:t>
            </a:r>
            <a:r>
              <a:rPr lang="en-US" altLang="zh-CN" dirty="0" err="1">
                <a:latin typeface="黑体" pitchFamily="49" charset="-122"/>
                <a:ea typeface="黑体" pitchFamily="49" charset="-122"/>
                <a:sym typeface="Arial" panose="020B0604020202020204" pitchFamily="34" charset="0"/>
              </a:rPr>
              <a:t>Nordicon</a:t>
            </a:r>
            <a:r>
              <a:rPr lang="zh-CN" altLang="en-US" dirty="0">
                <a:latin typeface="黑体" pitchFamily="49" charset="-122"/>
                <a:ea typeface="黑体" pitchFamily="49" charset="-122"/>
                <a:sym typeface="Arial" panose="020B0604020202020204" pitchFamily="34" charset="0"/>
              </a:rPr>
              <a:t>。</a:t>
            </a:r>
          </a:p>
          <a:p>
            <a:pPr marL="0" indent="0">
              <a:lnSpc>
                <a:spcPct val="100000"/>
              </a:lnSpc>
              <a:buNone/>
            </a:pPr>
            <a:r>
              <a:rPr lang="zh-CN" altLang="en-US" dirty="0">
                <a:latin typeface="黑体" pitchFamily="49" charset="-122"/>
                <a:ea typeface="黑体" pitchFamily="49" charset="-122"/>
                <a:sym typeface="Arial" panose="020B0604020202020204" pitchFamily="34" charset="0"/>
              </a:rPr>
              <a:t>侧重于分享经验教训、关注点和良好的建议。</a:t>
            </a:r>
            <a:endParaRPr lang="da-DK" altLang="da-DK" dirty="0">
              <a:latin typeface="黑体" pitchFamily="49" charset="-122"/>
              <a:ea typeface="黑体" pitchFamily="49" charset="-122"/>
            </a:endParaRPr>
          </a:p>
        </p:txBody>
      </p:sp>
    </p:spTree>
    <p:extLst>
      <p:ext uri="{BB962C8B-B14F-4D97-AF65-F5344CB8AC3E}">
        <p14:creationId xmlns:p14="http://schemas.microsoft.com/office/powerpoint/2010/main" val="36253629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el 4">
            <a:extLst>
              <a:ext uri="{FF2B5EF4-FFF2-40B4-BE49-F238E27FC236}">
                <a16:creationId xmlns:a16="http://schemas.microsoft.com/office/drawing/2014/main" id="{1D4B2172-6EDA-2048-B68E-2099971709F6}"/>
              </a:ext>
            </a:extLst>
          </p:cNvPr>
          <p:cNvSpPr>
            <a:spLocks noGrp="1"/>
          </p:cNvSpPr>
          <p:nvPr>
            <p:ph type="title"/>
          </p:nvPr>
        </p:nvSpPr>
        <p:spPr/>
        <p:txBody>
          <a:bodyPr/>
          <a:lstStyle/>
          <a:p>
            <a:r>
              <a:rPr lang="en-US" altLang="zh-CN" dirty="0">
                <a:latin typeface="黑体" pitchFamily="49" charset="-122"/>
                <a:ea typeface="黑体" pitchFamily="49" charset="-122"/>
              </a:rPr>
              <a:t>John </a:t>
            </a:r>
            <a:r>
              <a:rPr lang="en-US" altLang="zh-CN" dirty="0" err="1">
                <a:latin typeface="黑体" pitchFamily="49" charset="-122"/>
                <a:ea typeface="黑体" pitchFamily="49" charset="-122"/>
              </a:rPr>
              <a:t>Kotter</a:t>
            </a:r>
            <a:r>
              <a:rPr lang="zh-CN" altLang="en-US" dirty="0">
                <a:latin typeface="黑体" pitchFamily="49" charset="-122"/>
                <a:ea typeface="黑体" pitchFamily="49" charset="-122"/>
              </a:rPr>
              <a:t>：领导变革的八个阶段</a:t>
            </a:r>
            <a:endParaRPr lang="da-DK" altLang="da-DK" dirty="0">
              <a:latin typeface="黑体" pitchFamily="49" charset="-122"/>
              <a:ea typeface="黑体" pitchFamily="49" charset="-122"/>
            </a:endParaRPr>
          </a:p>
        </p:txBody>
      </p:sp>
      <p:sp>
        <p:nvSpPr>
          <p:cNvPr id="27649" name="Pladsholder til indhold 5">
            <a:extLst>
              <a:ext uri="{FF2B5EF4-FFF2-40B4-BE49-F238E27FC236}">
                <a16:creationId xmlns:a16="http://schemas.microsoft.com/office/drawing/2014/main" id="{CB04BC4B-D748-6C45-B1EE-A1966D5B1BB1}"/>
              </a:ext>
            </a:extLst>
          </p:cNvPr>
          <p:cNvSpPr>
            <a:spLocks noGrp="1"/>
          </p:cNvSpPr>
          <p:nvPr>
            <p:ph idx="1"/>
          </p:nvPr>
        </p:nvSpPr>
        <p:spPr/>
        <p:txBody>
          <a:bodyPr>
            <a:normAutofit/>
          </a:bodyPr>
          <a:lstStyle/>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制造紧迫感。</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建立一支强有力的指导团队。</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制定变革愿景和战略。</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沟通变革愿景。</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授权员工针对愿景开展广泛的行动。</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取得短期成效。</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巩固成果并进一步推进变革。</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将新的方式固定在企业文化中。</a:t>
            </a:r>
            <a:endParaRPr lang="en-GB" altLang="da-DK" sz="2000" i="0" dirty="0">
              <a:latin typeface="黑体" pitchFamily="49" charset="-122"/>
              <a:ea typeface="黑体" pitchFamily="49" charset="-122"/>
            </a:endParaRPr>
          </a:p>
        </p:txBody>
      </p:sp>
      <p:sp>
        <p:nvSpPr>
          <p:cNvPr id="6" name="Pladsholder til indhold 2">
            <a:extLst>
              <a:ext uri="{FF2B5EF4-FFF2-40B4-BE49-F238E27FC236}">
                <a16:creationId xmlns:a16="http://schemas.microsoft.com/office/drawing/2014/main" id="{D471C0C5-3B3A-7841-B6FF-BC2182572FD1}"/>
              </a:ext>
            </a:extLst>
          </p:cNvPr>
          <p:cNvSpPr txBox="1">
            <a:spLocks/>
          </p:cNvSpPr>
          <p:nvPr/>
        </p:nvSpPr>
        <p:spPr>
          <a:xfrm>
            <a:off x="8131495" y="6433968"/>
            <a:ext cx="4060505" cy="424032"/>
          </a:xfrm>
          <a:prstGeom prst="rect">
            <a:avLst/>
          </a:prstGeom>
        </p:spPr>
        <p:txBody>
          <a:bodyPr vert="horz" lIns="91440" tIns="45720" rIns="180000" bIns="180000" rtlCol="0" anchor="b" anchorCtr="0">
            <a:normAutofit fontScale="925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itchFamily="2" charset="2"/>
              <a:buChar char="§"/>
              <a:defRPr sz="1800" i="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itchFamily="2" charset="2"/>
              <a:buChar char="§"/>
              <a:defRPr sz="14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000" dirty="0">
                <a:latin typeface="黑体" pitchFamily="49" charset="-122"/>
                <a:ea typeface="黑体" pitchFamily="49" charset="-122"/>
              </a:rPr>
              <a:t>资料来源：</a:t>
            </a:r>
            <a:r>
              <a:rPr lang="en-GB" altLang="da-DK" sz="1000" dirty="0">
                <a:latin typeface="黑体" pitchFamily="49" charset="-122"/>
                <a:ea typeface="黑体" pitchFamily="49" charset="-122"/>
              </a:rPr>
              <a:t>John </a:t>
            </a:r>
            <a:r>
              <a:rPr lang="en-GB" altLang="da-DK" sz="1000" dirty="0" err="1">
                <a:latin typeface="黑体" pitchFamily="49" charset="-122"/>
                <a:ea typeface="黑体" pitchFamily="49" charset="-122"/>
              </a:rPr>
              <a:t>Kotter</a:t>
            </a:r>
            <a:r>
              <a:rPr lang="en-GB" altLang="da-DK" sz="1000" dirty="0">
                <a:latin typeface="黑体" pitchFamily="49" charset="-122"/>
                <a:ea typeface="黑体" pitchFamily="49" charset="-122"/>
              </a:rPr>
              <a:t>：《</a:t>
            </a:r>
            <a:r>
              <a:rPr lang="zh-CN" altLang="en-US" sz="1000" dirty="0">
                <a:latin typeface="黑体" pitchFamily="49" charset="-122"/>
                <a:ea typeface="黑体" pitchFamily="49" charset="-122"/>
              </a:rPr>
              <a:t>领导变革</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GB" altLang="da-DK" sz="1000" dirty="0">
                <a:latin typeface="黑体" pitchFamily="49" charset="-122"/>
                <a:ea typeface="黑体" pitchFamily="49" charset="-122"/>
              </a:rPr>
              <a:t>Leading Change）（1995）。</a:t>
            </a:r>
          </a:p>
        </p:txBody>
      </p:sp>
    </p:spTree>
    <p:extLst>
      <p:ext uri="{BB962C8B-B14F-4D97-AF65-F5344CB8AC3E}">
        <p14:creationId xmlns:p14="http://schemas.microsoft.com/office/powerpoint/2010/main" val="12290384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ktangel 10">
            <a:extLst>
              <a:ext uri="{FF2B5EF4-FFF2-40B4-BE49-F238E27FC236}">
                <a16:creationId xmlns:a16="http://schemas.microsoft.com/office/drawing/2014/main" id="{B060B530-F36D-CF41-BB0C-70A3C9BA9511}"/>
              </a:ext>
            </a:extLst>
          </p:cNvPr>
          <p:cNvSpPr/>
          <p:nvPr/>
        </p:nvSpPr>
        <p:spPr>
          <a:xfrm>
            <a:off x="6245378" y="1599156"/>
            <a:ext cx="5293110" cy="312233"/>
          </a:xfrm>
          <a:prstGeom prst="rect">
            <a:avLst/>
          </a:prstGeom>
          <a:solidFill>
            <a:srgbClr val="F6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A8CAE2"/>
              </a:solidFill>
            </a:endParaRPr>
          </a:p>
        </p:txBody>
      </p:sp>
      <p:sp>
        <p:nvSpPr>
          <p:cNvPr id="11" name="Rektangel 10"/>
          <p:cNvSpPr/>
          <p:nvPr/>
        </p:nvSpPr>
        <p:spPr>
          <a:xfrm>
            <a:off x="531670" y="1599156"/>
            <a:ext cx="5293110" cy="312233"/>
          </a:xfrm>
          <a:prstGeom prst="rect">
            <a:avLst/>
          </a:prstGeom>
          <a:solidFill>
            <a:srgbClr val="F6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A8CAE2"/>
              </a:solidFill>
            </a:endParaRPr>
          </a:p>
        </p:txBody>
      </p:sp>
      <p:sp>
        <p:nvSpPr>
          <p:cNvPr id="4" name="Titel 5"/>
          <p:cNvSpPr>
            <a:spLocks noGrp="1"/>
          </p:cNvSpPr>
          <p:nvPr>
            <p:ph type="title"/>
          </p:nvPr>
        </p:nvSpPr>
        <p:spPr/>
        <p:txBody>
          <a:bodyPr/>
          <a:lstStyle/>
          <a:p>
            <a:r>
              <a:rPr lang="da-DK" dirty="0">
                <a:latin typeface="黑体" pitchFamily="49" charset="-122"/>
                <a:ea typeface="黑体" pitchFamily="49" charset="-122"/>
              </a:rPr>
              <a:t>WALLBREAKERS</a:t>
            </a:r>
            <a:r>
              <a:rPr lang="da-DK" altLang="da-DK" baseline="30000" dirty="0">
                <a:latin typeface="黑体" pitchFamily="49" charset="-122"/>
                <a:ea typeface="黑体" pitchFamily="49" charset="-122"/>
              </a:rPr>
              <a:t>®</a:t>
            </a:r>
            <a:r>
              <a:rPr lang="zh-CN" altLang="en-US" dirty="0">
                <a:latin typeface="黑体" pitchFamily="49" charset="-122"/>
                <a:ea typeface="黑体" pitchFamily="49" charset="-122"/>
              </a:rPr>
              <a:t> </a:t>
            </a:r>
            <a:r>
              <a:rPr lang="en-US" altLang="zh-CN" dirty="0">
                <a:latin typeface="黑体" pitchFamily="49" charset="-122"/>
                <a:ea typeface="黑体" pitchFamily="49" charset="-122"/>
              </a:rPr>
              <a:t>2</a:t>
            </a:r>
            <a:r>
              <a:rPr lang="zh-CN" altLang="en-US" dirty="0">
                <a:latin typeface="黑体" pitchFamily="49" charset="-122"/>
                <a:ea typeface="黑体" pitchFamily="49" charset="-122"/>
              </a:rPr>
              <a:t>天版课程</a:t>
            </a:r>
            <a:endParaRPr lang="da-DK" dirty="0">
              <a:latin typeface="黑体" pitchFamily="49" charset="-122"/>
              <a:ea typeface="黑体" pitchFamily="49" charset="-122"/>
            </a:endParaRPr>
          </a:p>
        </p:txBody>
      </p:sp>
      <p:sp>
        <p:nvSpPr>
          <p:cNvPr id="6" name="Pladsholder til indhold 8"/>
          <p:cNvSpPr txBox="1">
            <a:spLocks/>
          </p:cNvSpPr>
          <p:nvPr/>
        </p:nvSpPr>
        <p:spPr>
          <a:xfrm>
            <a:off x="643180" y="1661033"/>
            <a:ext cx="5181600" cy="4895884"/>
          </a:xfrm>
          <a:prstGeom prst="rect">
            <a:avLst/>
          </a:prstGeom>
        </p:spPr>
        <p:txBody>
          <a:bodyPr vert="horz" lIns="0" tIns="0" rIns="0" bIns="0" rtlCol="0">
            <a:noAutofit/>
          </a:bodyPr>
          <a:lstStyle>
            <a:lvl1pPr marL="360000" indent="-360000" algn="l" defTabSz="914400" rtl="0" eaLnBrk="1" latinLnBrk="0" hangingPunct="1">
              <a:lnSpc>
                <a:spcPct val="90000"/>
              </a:lnSpc>
              <a:spcBef>
                <a:spcPts val="1000"/>
              </a:spcBef>
              <a:buClr>
                <a:schemeClr val="bg1">
                  <a:lumMod val="65000"/>
                </a:schemeClr>
              </a:buClr>
              <a:buFont typeface="Wingdings" charset="2"/>
              <a:buChar char="§"/>
              <a:defRPr sz="2000" kern="1200">
                <a:solidFill>
                  <a:schemeClr val="bg1"/>
                </a:solidFill>
                <a:latin typeface="+mn-lt"/>
                <a:ea typeface="+mn-ea"/>
                <a:cs typeface="+mn-cs"/>
              </a:defRPr>
            </a:lvl1pPr>
            <a:lvl2pPr marL="720000" indent="-360000" algn="l" defTabSz="914400" rtl="0" eaLnBrk="1" latinLnBrk="0" hangingPunct="1">
              <a:lnSpc>
                <a:spcPct val="90000"/>
              </a:lnSpc>
              <a:spcBef>
                <a:spcPts val="500"/>
              </a:spcBef>
              <a:buClr>
                <a:schemeClr val="bg1">
                  <a:lumMod val="65000"/>
                </a:schemeClr>
              </a:buClr>
              <a:buFont typeface="Wingdings" charset="2"/>
              <a:buChar char="§"/>
              <a:defRPr sz="2400" i="1" kern="1200">
                <a:solidFill>
                  <a:schemeClr val="bg1"/>
                </a:solidFill>
                <a:latin typeface="+mn-lt"/>
                <a:ea typeface="+mn-ea"/>
                <a:cs typeface="+mn-cs"/>
              </a:defRPr>
            </a:lvl2pPr>
            <a:lvl3pPr marL="1080000" indent="-360000" algn="l" defTabSz="914400" rtl="0" eaLnBrk="1" latinLnBrk="0" hangingPunct="1">
              <a:lnSpc>
                <a:spcPct val="90000"/>
              </a:lnSpc>
              <a:spcBef>
                <a:spcPts val="500"/>
              </a:spcBef>
              <a:buClr>
                <a:schemeClr val="bg1">
                  <a:lumMod val="65000"/>
                </a:schemeClr>
              </a:buClr>
              <a:buFont typeface="Wingdings" charset="2"/>
              <a:buChar char="§"/>
              <a:defRPr sz="2000" kern="1200">
                <a:solidFill>
                  <a:schemeClr val="bg1"/>
                </a:solidFill>
                <a:latin typeface="+mn-lt"/>
                <a:ea typeface="+mn-ea"/>
                <a:cs typeface="+mn-cs"/>
              </a:defRPr>
            </a:lvl3pPr>
            <a:lvl4pPr marL="1440000" indent="-360000" algn="l" defTabSz="914400" rtl="0" eaLnBrk="1" latinLnBrk="0" hangingPunct="1">
              <a:lnSpc>
                <a:spcPct val="90000"/>
              </a:lnSpc>
              <a:spcBef>
                <a:spcPts val="500"/>
              </a:spcBef>
              <a:buClr>
                <a:schemeClr val="bg1">
                  <a:lumMod val="65000"/>
                </a:schemeClr>
              </a:buClr>
              <a:buFont typeface="Wingdings" charset="2"/>
              <a:buChar char="§"/>
              <a:defRPr sz="2000" i="1" kern="1200">
                <a:solidFill>
                  <a:schemeClr val="bg1"/>
                </a:solidFill>
                <a:latin typeface="+mn-lt"/>
                <a:ea typeface="+mn-ea"/>
                <a:cs typeface="+mn-cs"/>
              </a:defRPr>
            </a:lvl4pPr>
            <a:lvl5pPr marL="1800000" indent="-360000" algn="l" defTabSz="914400" rtl="0" eaLnBrk="1" latinLnBrk="0" hangingPunct="1">
              <a:lnSpc>
                <a:spcPct val="90000"/>
              </a:lnSpc>
              <a:spcBef>
                <a:spcPts val="500"/>
              </a:spcBef>
              <a:buClr>
                <a:schemeClr val="bg1">
                  <a:lumMod val="65000"/>
                </a:schemeClr>
              </a:buClr>
              <a:buFont typeface="Wingdings" charset="2"/>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9991" indent="-359991">
              <a:spcBef>
                <a:spcPts val="600"/>
              </a:spcBef>
              <a:buNone/>
              <a:defRPr/>
            </a:pPr>
            <a:r>
              <a:rPr lang="zh-CN" altLang="en-US" sz="1600" b="1" dirty="0">
                <a:solidFill>
                  <a:schemeClr val="tx1"/>
                </a:solidFill>
                <a:latin typeface="黑体" pitchFamily="49" charset="-122"/>
                <a:ea typeface="黑体" pitchFamily="49" charset="-122"/>
                <a:cs typeface="Arial" panose="020B0604020202020204" pitchFamily="34" charset="0"/>
              </a:rPr>
              <a:t>第一天</a:t>
            </a:r>
            <a:endParaRPr lang="da-DK" altLang="da-DK" sz="1600" b="1" dirty="0">
              <a:solidFill>
                <a:schemeClr val="tx1"/>
              </a:solidFill>
              <a:latin typeface="黑体" pitchFamily="49" charset="-122"/>
              <a:ea typeface="黑体" pitchFamily="49" charset="-122"/>
            </a:endParaRPr>
          </a:p>
          <a:p>
            <a:pPr marL="359991" indent="-359991">
              <a:spcBef>
                <a:spcPts val="600"/>
              </a:spcBef>
              <a:buNone/>
              <a:defRPr/>
            </a:pPr>
            <a:r>
              <a:rPr lang="en-US" altLang="zh-CN" sz="1600" dirty="0">
                <a:solidFill>
                  <a:schemeClr val="tx1"/>
                </a:solidFill>
                <a:latin typeface="黑体" pitchFamily="49" charset="-122"/>
                <a:ea typeface="黑体" pitchFamily="49" charset="-122"/>
              </a:rPr>
              <a:t>09.00 </a:t>
            </a:r>
            <a:r>
              <a:rPr lang="zh-CN" altLang="en-US" sz="1600" dirty="0">
                <a:solidFill>
                  <a:schemeClr val="tx1"/>
                </a:solidFill>
                <a:latin typeface="黑体" pitchFamily="49" charset="-122"/>
                <a:ea typeface="黑体" pitchFamily="49" charset="-122"/>
              </a:rPr>
              <a:t>签到和早餐</a:t>
            </a:r>
          </a:p>
          <a:p>
            <a:pPr marL="359991" indent="-359991">
              <a:spcBef>
                <a:spcPts val="600"/>
              </a:spcBef>
              <a:buNone/>
              <a:defRPr/>
            </a:pPr>
            <a:r>
              <a:rPr lang="en-US" altLang="zh-CN" sz="1600" dirty="0">
                <a:solidFill>
                  <a:schemeClr val="tx1"/>
                </a:solidFill>
                <a:latin typeface="黑体" pitchFamily="49" charset="-122"/>
                <a:ea typeface="黑体" pitchFamily="49" charset="-122"/>
              </a:rPr>
              <a:t>09.30 </a:t>
            </a:r>
            <a:r>
              <a:rPr lang="zh-CN" altLang="en-US" sz="1600" dirty="0">
                <a:solidFill>
                  <a:schemeClr val="tx1"/>
                </a:solidFill>
                <a:latin typeface="黑体" pitchFamily="49" charset="-122"/>
                <a:ea typeface="黑体" pitchFamily="49" charset="-122"/>
              </a:rPr>
              <a:t>欢迎和介绍</a:t>
            </a:r>
          </a:p>
          <a:p>
            <a:pPr marL="359991" indent="-359991">
              <a:spcBef>
                <a:spcPts val="600"/>
              </a:spcBef>
              <a:buNone/>
              <a:defRPr/>
            </a:pPr>
            <a:r>
              <a:rPr lang="en-US" altLang="zh-CN" sz="1600" dirty="0">
                <a:solidFill>
                  <a:schemeClr val="tx1"/>
                </a:solidFill>
                <a:latin typeface="黑体" pitchFamily="49" charset="-122"/>
                <a:ea typeface="黑体" pitchFamily="49" charset="-122"/>
              </a:rPr>
              <a:t>10.15 </a:t>
            </a:r>
            <a:r>
              <a:rPr lang="zh-CN" altLang="en-US" sz="1600" dirty="0">
                <a:solidFill>
                  <a:schemeClr val="tx1"/>
                </a:solidFill>
                <a:latin typeface="黑体" pitchFamily="49" charset="-122"/>
                <a:ea typeface="黑体" pitchFamily="49" charset="-122"/>
              </a:rPr>
              <a:t>组织中的变革管理</a:t>
            </a:r>
          </a:p>
          <a:p>
            <a:pPr marL="359991" indent="-359991">
              <a:spcBef>
                <a:spcPts val="600"/>
              </a:spcBef>
              <a:buNone/>
              <a:defRPr/>
            </a:pPr>
            <a:r>
              <a:rPr lang="en-US" altLang="zh-CN" sz="1600" dirty="0">
                <a:solidFill>
                  <a:schemeClr val="tx2"/>
                </a:solidFill>
                <a:latin typeface="黑体" pitchFamily="49" charset="-122"/>
                <a:ea typeface="黑体" pitchFamily="49" charset="-122"/>
              </a:rPr>
              <a:t>11.15 </a:t>
            </a:r>
            <a:r>
              <a:rPr lang="zh-CN" altLang="en-US" sz="1600" dirty="0">
                <a:solidFill>
                  <a:schemeClr val="tx2"/>
                </a:solidFill>
                <a:latin typeface="黑体" pitchFamily="49" charset="-122"/>
                <a:ea typeface="黑体" pitchFamily="49" charset="-122"/>
              </a:rPr>
              <a:t>休息</a:t>
            </a:r>
          </a:p>
          <a:p>
            <a:pPr marL="359991" indent="-359991">
              <a:spcBef>
                <a:spcPts val="600"/>
              </a:spcBef>
              <a:buNone/>
              <a:defRPr/>
            </a:pPr>
            <a:r>
              <a:rPr lang="en-US" altLang="zh-CN" sz="1600" dirty="0">
                <a:solidFill>
                  <a:schemeClr val="tx1"/>
                </a:solidFill>
                <a:latin typeface="黑体" pitchFamily="49" charset="-122"/>
                <a:ea typeface="黑体" pitchFamily="49" charset="-122"/>
              </a:rPr>
              <a:t>11.30 </a:t>
            </a:r>
            <a:r>
              <a:rPr lang="en-US" altLang="zh-CN" sz="1600" dirty="0" err="1">
                <a:solidFill>
                  <a:schemeClr val="tx1"/>
                </a:solidFill>
                <a:latin typeface="黑体" pitchFamily="49" charset="-122"/>
                <a:ea typeface="黑体" pitchFamily="49" charset="-122"/>
              </a:rPr>
              <a:t>Wallbreakers</a:t>
            </a:r>
            <a:r>
              <a:rPr lang="en-US" altLang="zh-CN" sz="1600" dirty="0">
                <a:solidFill>
                  <a:schemeClr val="tx1"/>
                </a:solidFill>
                <a:latin typeface="黑体" pitchFamily="49" charset="-122"/>
                <a:ea typeface="黑体" pitchFamily="49" charset="-122"/>
              </a:rPr>
              <a:t>®</a:t>
            </a:r>
            <a:r>
              <a:rPr lang="zh-CN" altLang="en-US" sz="1600" dirty="0">
                <a:solidFill>
                  <a:schemeClr val="tx1"/>
                </a:solidFill>
                <a:latin typeface="黑体" pitchFamily="49" charset="-122"/>
                <a:ea typeface="黑体" pitchFamily="49" charset="-122"/>
              </a:rPr>
              <a:t>介绍和“拥护管理决策”沟通练习</a:t>
            </a:r>
          </a:p>
          <a:p>
            <a:pPr marL="359991" indent="-359991">
              <a:spcBef>
                <a:spcPts val="600"/>
              </a:spcBef>
              <a:buNone/>
              <a:defRPr/>
            </a:pPr>
            <a:r>
              <a:rPr lang="en-US" altLang="zh-CN" sz="1600" dirty="0">
                <a:solidFill>
                  <a:schemeClr val="tx2"/>
                </a:solidFill>
                <a:latin typeface="黑体" pitchFamily="49" charset="-122"/>
                <a:ea typeface="黑体" pitchFamily="49" charset="-122"/>
              </a:rPr>
              <a:t>12.30 </a:t>
            </a:r>
            <a:r>
              <a:rPr lang="zh-CN" altLang="en-US" sz="1600" dirty="0">
                <a:solidFill>
                  <a:schemeClr val="tx2"/>
                </a:solidFill>
                <a:latin typeface="黑体" pitchFamily="49" charset="-122"/>
                <a:ea typeface="黑体" pitchFamily="49" charset="-122"/>
              </a:rPr>
              <a:t>午餐</a:t>
            </a:r>
          </a:p>
          <a:p>
            <a:pPr marL="359991" indent="-359991">
              <a:spcBef>
                <a:spcPts val="600"/>
              </a:spcBef>
              <a:buNone/>
              <a:defRPr/>
            </a:pPr>
            <a:r>
              <a:rPr lang="en-US" altLang="zh-CN" sz="1600" dirty="0">
                <a:solidFill>
                  <a:schemeClr val="tx1"/>
                </a:solidFill>
                <a:latin typeface="黑体" pitchFamily="49" charset="-122"/>
                <a:ea typeface="黑体" pitchFamily="49" charset="-122"/>
              </a:rPr>
              <a:t>13.30 </a:t>
            </a:r>
            <a:r>
              <a:rPr lang="zh-CN" altLang="en-US" sz="1600" dirty="0">
                <a:solidFill>
                  <a:schemeClr val="tx1"/>
                </a:solidFill>
                <a:latin typeface="黑体" pitchFamily="49" charset="-122"/>
                <a:ea typeface="黑体" pitchFamily="49" charset="-122"/>
              </a:rPr>
              <a:t>变革管理理论</a:t>
            </a:r>
          </a:p>
          <a:p>
            <a:pPr marL="359991" indent="-359991">
              <a:spcBef>
                <a:spcPts val="600"/>
              </a:spcBef>
              <a:buNone/>
              <a:defRPr/>
            </a:pPr>
            <a:r>
              <a:rPr lang="en-US" altLang="zh-CN" sz="1600" dirty="0">
                <a:solidFill>
                  <a:schemeClr val="tx1"/>
                </a:solidFill>
                <a:latin typeface="黑体" pitchFamily="49" charset="-122"/>
                <a:ea typeface="黑体" pitchFamily="49" charset="-122"/>
              </a:rPr>
              <a:t>14.00 </a:t>
            </a:r>
            <a:r>
              <a:rPr lang="zh-CN" altLang="en-US" sz="1600" dirty="0">
                <a:solidFill>
                  <a:schemeClr val="tx1"/>
                </a:solidFill>
                <a:latin typeface="黑体" pitchFamily="49" charset="-122"/>
                <a:ea typeface="黑体" pitchFamily="49" charset="-122"/>
              </a:rPr>
              <a:t>阶段</a:t>
            </a:r>
            <a:r>
              <a:rPr lang="en-US" altLang="zh-CN" sz="1600" dirty="0">
                <a:solidFill>
                  <a:schemeClr val="tx1"/>
                </a:solidFill>
                <a:latin typeface="黑体" pitchFamily="49" charset="-122"/>
                <a:ea typeface="黑体" pitchFamily="49" charset="-122"/>
              </a:rPr>
              <a:t>1</a:t>
            </a:r>
            <a:r>
              <a:rPr lang="zh-CN" altLang="en-US" sz="1600" dirty="0">
                <a:solidFill>
                  <a:schemeClr val="tx1"/>
                </a:solidFill>
                <a:latin typeface="黑体" pitchFamily="49" charset="-122"/>
                <a:ea typeface="黑体" pitchFamily="49" charset="-122"/>
              </a:rPr>
              <a:t>：起步</a:t>
            </a:r>
          </a:p>
          <a:p>
            <a:pPr marL="359991" indent="-359991">
              <a:spcBef>
                <a:spcPts val="600"/>
              </a:spcBef>
              <a:buNone/>
              <a:defRPr/>
            </a:pPr>
            <a:r>
              <a:rPr lang="en-US" altLang="zh-CN" sz="1600" dirty="0">
                <a:solidFill>
                  <a:schemeClr val="tx2"/>
                </a:solidFill>
                <a:latin typeface="黑体" pitchFamily="49" charset="-122"/>
                <a:ea typeface="黑体" pitchFamily="49" charset="-122"/>
              </a:rPr>
              <a:t>15.10 </a:t>
            </a:r>
            <a:r>
              <a:rPr lang="zh-CN" altLang="en-US" sz="1600" dirty="0">
                <a:solidFill>
                  <a:schemeClr val="tx2"/>
                </a:solidFill>
                <a:latin typeface="黑体" pitchFamily="49" charset="-122"/>
                <a:ea typeface="黑体" pitchFamily="49" charset="-122"/>
              </a:rPr>
              <a:t>休息</a:t>
            </a:r>
          </a:p>
          <a:p>
            <a:pPr marL="359991" indent="-359991">
              <a:spcBef>
                <a:spcPts val="600"/>
              </a:spcBef>
              <a:buNone/>
              <a:defRPr/>
            </a:pPr>
            <a:r>
              <a:rPr lang="en-US" altLang="zh-CN" sz="1600" dirty="0">
                <a:solidFill>
                  <a:schemeClr val="tx1"/>
                </a:solidFill>
                <a:latin typeface="黑体" pitchFamily="49" charset="-122"/>
                <a:ea typeface="黑体" pitchFamily="49" charset="-122"/>
              </a:rPr>
              <a:t>15.35 </a:t>
            </a:r>
            <a:r>
              <a:rPr lang="zh-CN" altLang="en-US" sz="1600" dirty="0">
                <a:solidFill>
                  <a:schemeClr val="tx1"/>
                </a:solidFill>
                <a:latin typeface="黑体" pitchFamily="49" charset="-122"/>
                <a:ea typeface="黑体" pitchFamily="49" charset="-122"/>
              </a:rPr>
              <a:t>阶段</a:t>
            </a:r>
            <a:r>
              <a:rPr lang="en-US" altLang="zh-CN" sz="1600" dirty="0">
                <a:solidFill>
                  <a:schemeClr val="tx1"/>
                </a:solidFill>
                <a:latin typeface="黑体" pitchFamily="49" charset="-122"/>
                <a:ea typeface="黑体" pitchFamily="49" charset="-122"/>
              </a:rPr>
              <a:t>2</a:t>
            </a:r>
            <a:r>
              <a:rPr lang="zh-CN" altLang="en-US" sz="1600" dirty="0">
                <a:solidFill>
                  <a:schemeClr val="tx1"/>
                </a:solidFill>
                <a:latin typeface="黑体" pitchFamily="49" charset="-122"/>
                <a:ea typeface="黑体" pitchFamily="49" charset="-122"/>
              </a:rPr>
              <a:t>：实施</a:t>
            </a:r>
          </a:p>
          <a:p>
            <a:pPr marL="359991" indent="-359991">
              <a:spcBef>
                <a:spcPts val="600"/>
              </a:spcBef>
              <a:buNone/>
              <a:defRPr/>
            </a:pPr>
            <a:r>
              <a:rPr lang="en-US" altLang="zh-CN" sz="1600" dirty="0">
                <a:solidFill>
                  <a:schemeClr val="tx1"/>
                </a:solidFill>
                <a:latin typeface="黑体" pitchFamily="49" charset="-122"/>
                <a:ea typeface="黑体" pitchFamily="49" charset="-122"/>
              </a:rPr>
              <a:t>16.40 “</a:t>
            </a:r>
            <a:r>
              <a:rPr lang="zh-CN" altLang="en-US" sz="1600" dirty="0">
                <a:solidFill>
                  <a:schemeClr val="tx1"/>
                </a:solidFill>
                <a:latin typeface="黑体" pitchFamily="49" charset="-122"/>
                <a:ea typeface="黑体" pitchFamily="49" charset="-122"/>
              </a:rPr>
              <a:t>在同一条船上”协调练习</a:t>
            </a:r>
          </a:p>
          <a:p>
            <a:pPr marL="359991" indent="-359991">
              <a:spcBef>
                <a:spcPts val="600"/>
              </a:spcBef>
              <a:buNone/>
              <a:defRPr/>
            </a:pPr>
            <a:r>
              <a:rPr lang="en-US" altLang="zh-CN" sz="1600" dirty="0">
                <a:solidFill>
                  <a:schemeClr val="tx1"/>
                </a:solidFill>
                <a:latin typeface="黑体" pitchFamily="49" charset="-122"/>
                <a:ea typeface="黑体" pitchFamily="49" charset="-122"/>
              </a:rPr>
              <a:t>17.40 </a:t>
            </a:r>
            <a:r>
              <a:rPr lang="zh-CN" altLang="en-US" sz="1600" dirty="0">
                <a:solidFill>
                  <a:schemeClr val="tx1"/>
                </a:solidFill>
                <a:latin typeface="黑体" pitchFamily="49" charset="-122"/>
                <a:ea typeface="黑体" pitchFamily="49" charset="-122"/>
              </a:rPr>
              <a:t>总结</a:t>
            </a:r>
          </a:p>
          <a:p>
            <a:pPr marL="359991" indent="-359991">
              <a:spcBef>
                <a:spcPts val="600"/>
              </a:spcBef>
              <a:buNone/>
              <a:defRPr/>
            </a:pPr>
            <a:r>
              <a:rPr lang="en-US" altLang="zh-CN" sz="1600" dirty="0">
                <a:solidFill>
                  <a:schemeClr val="tx2"/>
                </a:solidFill>
                <a:latin typeface="黑体" pitchFamily="49" charset="-122"/>
                <a:ea typeface="黑体" pitchFamily="49" charset="-122"/>
              </a:rPr>
              <a:t>18.00 </a:t>
            </a:r>
            <a:r>
              <a:rPr lang="zh-CN" altLang="en-US" sz="1600" dirty="0">
                <a:solidFill>
                  <a:schemeClr val="tx2"/>
                </a:solidFill>
                <a:latin typeface="黑体" pitchFamily="49" charset="-122"/>
                <a:ea typeface="黑体" pitchFamily="49" charset="-122"/>
              </a:rPr>
              <a:t>晚餐</a:t>
            </a:r>
            <a:endParaRPr lang="da-DK" altLang="da-DK" sz="1600" dirty="0">
              <a:solidFill>
                <a:schemeClr val="tx2"/>
              </a:solidFill>
              <a:latin typeface="黑体" pitchFamily="49" charset="-122"/>
              <a:ea typeface="黑体" pitchFamily="49" charset="-122"/>
            </a:endParaRPr>
          </a:p>
        </p:txBody>
      </p:sp>
      <p:sp>
        <p:nvSpPr>
          <p:cNvPr id="7" name="Pladsholder til indhold 9"/>
          <p:cNvSpPr txBox="1">
            <a:spLocks/>
          </p:cNvSpPr>
          <p:nvPr/>
        </p:nvSpPr>
        <p:spPr>
          <a:xfrm>
            <a:off x="6343780" y="1661033"/>
            <a:ext cx="5181600" cy="4137601"/>
          </a:xfrm>
          <a:prstGeom prst="rect">
            <a:avLst/>
          </a:prstGeom>
        </p:spPr>
        <p:txBody>
          <a:bodyPr vert="horz" lIns="0" tIns="0" rIns="0" bIns="0" rtlCol="0">
            <a:noAutofit/>
          </a:bodyPr>
          <a:lstStyle>
            <a:lvl1pPr marL="360000" indent="-360000" algn="l" defTabSz="914400" rtl="0" eaLnBrk="1" latinLnBrk="0" hangingPunct="1">
              <a:lnSpc>
                <a:spcPct val="90000"/>
              </a:lnSpc>
              <a:spcBef>
                <a:spcPts val="1000"/>
              </a:spcBef>
              <a:buClr>
                <a:schemeClr val="bg1">
                  <a:lumMod val="65000"/>
                </a:schemeClr>
              </a:buClr>
              <a:buFont typeface="Wingdings" charset="2"/>
              <a:buChar char="§"/>
              <a:defRPr sz="2400" kern="1200">
                <a:solidFill>
                  <a:schemeClr val="bg1"/>
                </a:solidFill>
                <a:latin typeface="+mn-lt"/>
                <a:ea typeface="+mn-ea"/>
                <a:cs typeface="+mn-cs"/>
              </a:defRPr>
            </a:lvl1pPr>
            <a:lvl2pPr marL="720000" indent="-360000" algn="l" defTabSz="914400" rtl="0" eaLnBrk="1" latinLnBrk="0" hangingPunct="1">
              <a:lnSpc>
                <a:spcPct val="90000"/>
              </a:lnSpc>
              <a:spcBef>
                <a:spcPts val="500"/>
              </a:spcBef>
              <a:buClr>
                <a:schemeClr val="bg1">
                  <a:lumMod val="65000"/>
                </a:schemeClr>
              </a:buClr>
              <a:buFont typeface="Wingdings" charset="2"/>
              <a:buChar char="§"/>
              <a:defRPr sz="2400" i="1" kern="1200">
                <a:solidFill>
                  <a:schemeClr val="bg1"/>
                </a:solidFill>
                <a:latin typeface="+mn-lt"/>
                <a:ea typeface="+mn-ea"/>
                <a:cs typeface="+mn-cs"/>
              </a:defRPr>
            </a:lvl2pPr>
            <a:lvl3pPr marL="1080000" indent="-360000" algn="l" defTabSz="914400" rtl="0" eaLnBrk="1" latinLnBrk="0" hangingPunct="1">
              <a:lnSpc>
                <a:spcPct val="90000"/>
              </a:lnSpc>
              <a:spcBef>
                <a:spcPts val="500"/>
              </a:spcBef>
              <a:buClr>
                <a:schemeClr val="bg1">
                  <a:lumMod val="65000"/>
                </a:schemeClr>
              </a:buClr>
              <a:buFont typeface="Wingdings" charset="2"/>
              <a:buChar char="§"/>
              <a:defRPr sz="2000" kern="1200">
                <a:solidFill>
                  <a:schemeClr val="bg1"/>
                </a:solidFill>
                <a:latin typeface="+mn-lt"/>
                <a:ea typeface="+mn-ea"/>
                <a:cs typeface="+mn-cs"/>
              </a:defRPr>
            </a:lvl3pPr>
            <a:lvl4pPr marL="1440000" indent="-360000" algn="l" defTabSz="914400" rtl="0" eaLnBrk="1" latinLnBrk="0" hangingPunct="1">
              <a:lnSpc>
                <a:spcPct val="90000"/>
              </a:lnSpc>
              <a:spcBef>
                <a:spcPts val="500"/>
              </a:spcBef>
              <a:buClr>
                <a:schemeClr val="bg1">
                  <a:lumMod val="65000"/>
                </a:schemeClr>
              </a:buClr>
              <a:buFont typeface="Wingdings" charset="2"/>
              <a:buChar char="§"/>
              <a:defRPr sz="2000" i="1" kern="1200">
                <a:solidFill>
                  <a:schemeClr val="bg1"/>
                </a:solidFill>
                <a:latin typeface="+mn-lt"/>
                <a:ea typeface="+mn-ea"/>
                <a:cs typeface="+mn-cs"/>
              </a:defRPr>
            </a:lvl4pPr>
            <a:lvl5pPr marL="1800000" indent="-360000" algn="l" defTabSz="914400" rtl="0" eaLnBrk="1" latinLnBrk="0" hangingPunct="1">
              <a:lnSpc>
                <a:spcPct val="90000"/>
              </a:lnSpc>
              <a:spcBef>
                <a:spcPts val="500"/>
              </a:spcBef>
              <a:buClr>
                <a:schemeClr val="bg1">
                  <a:lumMod val="65000"/>
                </a:schemeClr>
              </a:buClr>
              <a:buFont typeface="Wingdings" charset="2"/>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None/>
              <a:defRPr/>
            </a:pPr>
            <a:r>
              <a:rPr lang="zh-CN" altLang="en-US" sz="1600" b="1" dirty="0">
                <a:solidFill>
                  <a:schemeClr val="tx1"/>
                </a:solidFill>
                <a:latin typeface="黑体" pitchFamily="49" charset="-122"/>
                <a:ea typeface="黑体" pitchFamily="49" charset="-122"/>
                <a:cs typeface="Arial" panose="020B0604020202020204" pitchFamily="34" charset="0"/>
              </a:rPr>
              <a:t>第二天</a:t>
            </a:r>
            <a:endParaRPr lang="da-DK" altLang="da-DK" sz="1600" b="1" dirty="0">
              <a:solidFill>
                <a:schemeClr val="tx1"/>
              </a:solidFill>
              <a:latin typeface="黑体" pitchFamily="49" charset="-122"/>
              <a:ea typeface="黑体" pitchFamily="49" charset="-122"/>
              <a:cs typeface="Arial" panose="020B0604020202020204" pitchFamily="34" charset="0"/>
            </a:endParaRPr>
          </a:p>
          <a:p>
            <a:pPr marL="359991" indent="-359991">
              <a:spcBef>
                <a:spcPts val="600"/>
              </a:spcBef>
              <a:buNone/>
              <a:defRPr/>
            </a:pPr>
            <a:r>
              <a:rPr lang="en-US" altLang="zh-CN" sz="1600" dirty="0">
                <a:solidFill>
                  <a:schemeClr val="tx1"/>
                </a:solidFill>
                <a:latin typeface="黑体" pitchFamily="49" charset="-122"/>
                <a:ea typeface="黑体" pitchFamily="49" charset="-122"/>
              </a:rPr>
              <a:t>08.30 </a:t>
            </a:r>
            <a:r>
              <a:rPr lang="zh-CN" altLang="en-US" sz="1600" dirty="0">
                <a:solidFill>
                  <a:schemeClr val="tx1"/>
                </a:solidFill>
                <a:latin typeface="黑体" pitchFamily="49" charset="-122"/>
                <a:ea typeface="黑体" pitchFamily="49" charset="-122"/>
              </a:rPr>
              <a:t>第一天回顾</a:t>
            </a:r>
          </a:p>
          <a:p>
            <a:pPr marL="359991" indent="-359991">
              <a:spcBef>
                <a:spcPts val="600"/>
              </a:spcBef>
              <a:buNone/>
              <a:defRPr/>
            </a:pPr>
            <a:r>
              <a:rPr lang="en-US" altLang="zh-CN" sz="1600" dirty="0">
                <a:solidFill>
                  <a:schemeClr val="tx1"/>
                </a:solidFill>
                <a:latin typeface="黑体" pitchFamily="49" charset="-122"/>
                <a:ea typeface="黑体" pitchFamily="49" charset="-122"/>
              </a:rPr>
              <a:t>09.00 </a:t>
            </a:r>
            <a:r>
              <a:rPr lang="zh-CN" altLang="en-US" sz="1600" dirty="0">
                <a:solidFill>
                  <a:schemeClr val="tx1"/>
                </a:solidFill>
                <a:latin typeface="黑体" pitchFamily="49" charset="-122"/>
                <a:ea typeface="黑体" pitchFamily="49" charset="-122"/>
              </a:rPr>
              <a:t>阶段</a:t>
            </a:r>
            <a:r>
              <a:rPr lang="en-US" altLang="zh-CN" sz="1600" dirty="0">
                <a:solidFill>
                  <a:schemeClr val="tx1"/>
                </a:solidFill>
                <a:latin typeface="黑体" pitchFamily="49" charset="-122"/>
                <a:ea typeface="黑体" pitchFamily="49" charset="-122"/>
              </a:rPr>
              <a:t>3</a:t>
            </a:r>
            <a:r>
              <a:rPr lang="zh-CN" altLang="en-US" sz="1600" dirty="0">
                <a:solidFill>
                  <a:schemeClr val="tx1"/>
                </a:solidFill>
                <a:latin typeface="黑体" pitchFamily="49" charset="-122"/>
                <a:ea typeface="黑体" pitchFamily="49" charset="-122"/>
              </a:rPr>
              <a:t>：巩固</a:t>
            </a:r>
          </a:p>
          <a:p>
            <a:pPr marL="359991" indent="-359991">
              <a:spcBef>
                <a:spcPts val="600"/>
              </a:spcBef>
              <a:buNone/>
              <a:defRPr/>
            </a:pPr>
            <a:r>
              <a:rPr lang="en-US" altLang="zh-CN" sz="1600" dirty="0">
                <a:solidFill>
                  <a:schemeClr val="tx2"/>
                </a:solidFill>
                <a:latin typeface="黑体" pitchFamily="49" charset="-122"/>
                <a:ea typeface="黑体" pitchFamily="49" charset="-122"/>
              </a:rPr>
              <a:t>10.00 </a:t>
            </a:r>
            <a:r>
              <a:rPr lang="zh-CN" altLang="en-US" sz="1600" dirty="0">
                <a:solidFill>
                  <a:schemeClr val="tx2"/>
                </a:solidFill>
                <a:latin typeface="黑体" pitchFamily="49" charset="-122"/>
                <a:ea typeface="黑体" pitchFamily="49" charset="-122"/>
              </a:rPr>
              <a:t>休息</a:t>
            </a:r>
          </a:p>
          <a:p>
            <a:pPr marL="359991" indent="-359991">
              <a:spcBef>
                <a:spcPts val="600"/>
              </a:spcBef>
              <a:buNone/>
              <a:defRPr/>
            </a:pPr>
            <a:r>
              <a:rPr lang="en-US" altLang="zh-CN" sz="1600" dirty="0">
                <a:solidFill>
                  <a:schemeClr val="tx1"/>
                </a:solidFill>
                <a:latin typeface="黑体" pitchFamily="49" charset="-122"/>
                <a:ea typeface="黑体" pitchFamily="49" charset="-122"/>
              </a:rPr>
              <a:t>10.15 </a:t>
            </a:r>
            <a:r>
              <a:rPr lang="zh-CN" altLang="en-US" sz="1600" dirty="0">
                <a:solidFill>
                  <a:schemeClr val="tx1"/>
                </a:solidFill>
                <a:latin typeface="黑体" pitchFamily="49" charset="-122"/>
                <a:ea typeface="黑体" pitchFamily="49" charset="-122"/>
              </a:rPr>
              <a:t>关于巩固的对话</a:t>
            </a:r>
          </a:p>
          <a:p>
            <a:pPr marL="359991" indent="-359991">
              <a:spcBef>
                <a:spcPts val="600"/>
              </a:spcBef>
              <a:buNone/>
              <a:defRPr/>
            </a:pPr>
            <a:r>
              <a:rPr lang="en-US" altLang="zh-CN" sz="1600" dirty="0">
                <a:solidFill>
                  <a:schemeClr val="tx1"/>
                </a:solidFill>
                <a:latin typeface="黑体" pitchFamily="49" charset="-122"/>
                <a:ea typeface="黑体" pitchFamily="49" charset="-122"/>
              </a:rPr>
              <a:t>11.00 “</a:t>
            </a:r>
            <a:r>
              <a:rPr lang="zh-CN" altLang="en-US" sz="1600" dirty="0">
                <a:solidFill>
                  <a:schemeClr val="tx1"/>
                </a:solidFill>
                <a:latin typeface="黑体" pitchFamily="49" charset="-122"/>
                <a:ea typeface="黑体" pitchFamily="49" charset="-122"/>
              </a:rPr>
              <a:t>你应该”沟通培训</a:t>
            </a:r>
          </a:p>
          <a:p>
            <a:pPr marL="359991" indent="-359991">
              <a:spcBef>
                <a:spcPts val="600"/>
              </a:spcBef>
              <a:buNone/>
              <a:defRPr/>
            </a:pPr>
            <a:r>
              <a:rPr lang="en-US" altLang="zh-CN" sz="1600" dirty="0">
                <a:solidFill>
                  <a:schemeClr val="tx2"/>
                </a:solidFill>
                <a:latin typeface="黑体" pitchFamily="49" charset="-122"/>
                <a:ea typeface="黑体" pitchFamily="49" charset="-122"/>
              </a:rPr>
              <a:t>12.30 </a:t>
            </a:r>
            <a:r>
              <a:rPr lang="zh-CN" altLang="en-US" sz="1600" dirty="0">
                <a:solidFill>
                  <a:schemeClr val="tx2"/>
                </a:solidFill>
                <a:latin typeface="黑体" pitchFamily="49" charset="-122"/>
                <a:ea typeface="黑体" pitchFamily="49" charset="-122"/>
              </a:rPr>
              <a:t>午餐</a:t>
            </a:r>
          </a:p>
          <a:p>
            <a:pPr marL="359991" indent="-359991">
              <a:spcBef>
                <a:spcPts val="600"/>
              </a:spcBef>
              <a:buNone/>
              <a:defRPr/>
            </a:pPr>
            <a:r>
              <a:rPr lang="en-US" altLang="zh-CN" sz="1600" dirty="0">
                <a:solidFill>
                  <a:schemeClr val="tx1"/>
                </a:solidFill>
                <a:latin typeface="黑体" pitchFamily="49" charset="-122"/>
                <a:ea typeface="黑体" pitchFamily="49" charset="-122"/>
              </a:rPr>
              <a:t>13.30 </a:t>
            </a:r>
            <a:r>
              <a:rPr lang="zh-CN" altLang="en-US" sz="1600" dirty="0">
                <a:solidFill>
                  <a:schemeClr val="tx1"/>
                </a:solidFill>
                <a:latin typeface="黑体" pitchFamily="49" charset="-122"/>
                <a:ea typeface="黑体" pitchFamily="49" charset="-122"/>
              </a:rPr>
              <a:t>回顾整个游戏体验</a:t>
            </a:r>
          </a:p>
          <a:p>
            <a:pPr marL="359991" indent="-359991">
              <a:spcBef>
                <a:spcPts val="600"/>
              </a:spcBef>
              <a:buNone/>
              <a:defRPr/>
            </a:pPr>
            <a:r>
              <a:rPr lang="en-US" altLang="zh-CN" sz="1600" dirty="0">
                <a:solidFill>
                  <a:schemeClr val="tx1"/>
                </a:solidFill>
                <a:latin typeface="黑体" pitchFamily="49" charset="-122"/>
                <a:ea typeface="黑体" pitchFamily="49" charset="-122"/>
              </a:rPr>
              <a:t>14.00 </a:t>
            </a:r>
            <a:r>
              <a:rPr lang="zh-CN" altLang="en-US" sz="1600" dirty="0">
                <a:solidFill>
                  <a:schemeClr val="tx1"/>
                </a:solidFill>
                <a:latin typeface="黑体" pitchFamily="49" charset="-122"/>
                <a:ea typeface="黑体" pitchFamily="49" charset="-122"/>
              </a:rPr>
              <a:t>制定个人行动计划</a:t>
            </a:r>
          </a:p>
          <a:p>
            <a:pPr marL="359991" indent="-359991">
              <a:spcBef>
                <a:spcPts val="600"/>
              </a:spcBef>
              <a:buNone/>
              <a:defRPr/>
            </a:pPr>
            <a:r>
              <a:rPr lang="en-US" altLang="zh-CN" sz="1600" dirty="0">
                <a:solidFill>
                  <a:schemeClr val="tx1"/>
                </a:solidFill>
                <a:latin typeface="黑体" pitchFamily="49" charset="-122"/>
                <a:ea typeface="黑体" pitchFamily="49" charset="-122"/>
              </a:rPr>
              <a:t>15.30 </a:t>
            </a:r>
            <a:r>
              <a:rPr lang="zh-CN" altLang="en-US" sz="1600" dirty="0">
                <a:solidFill>
                  <a:schemeClr val="tx1"/>
                </a:solidFill>
                <a:latin typeface="黑体" pitchFamily="49" charset="-122"/>
                <a:ea typeface="黑体" pitchFamily="49" charset="-122"/>
              </a:rPr>
              <a:t>总结和评估</a:t>
            </a:r>
          </a:p>
          <a:p>
            <a:pPr marL="359991" indent="-359991">
              <a:spcBef>
                <a:spcPts val="600"/>
              </a:spcBef>
              <a:buNone/>
              <a:defRPr/>
            </a:pPr>
            <a:r>
              <a:rPr lang="en-US" altLang="zh-CN" sz="1600" dirty="0">
                <a:solidFill>
                  <a:schemeClr val="tx2"/>
                </a:solidFill>
                <a:latin typeface="黑体" pitchFamily="49" charset="-122"/>
                <a:ea typeface="黑体" pitchFamily="49" charset="-122"/>
              </a:rPr>
              <a:t>16.00 </a:t>
            </a:r>
            <a:r>
              <a:rPr lang="zh-CN" altLang="en-US" sz="1600" dirty="0">
                <a:solidFill>
                  <a:schemeClr val="tx2"/>
                </a:solidFill>
                <a:latin typeface="黑体" pitchFamily="49" charset="-122"/>
                <a:ea typeface="黑体" pitchFamily="49" charset="-122"/>
              </a:rPr>
              <a:t>结束</a:t>
            </a:r>
            <a:endParaRPr lang="da-DK" altLang="da-DK" sz="1600" dirty="0">
              <a:solidFill>
                <a:schemeClr val="tx2"/>
              </a:solidFill>
              <a:latin typeface="黑体" pitchFamily="49" charset="-122"/>
              <a:ea typeface="黑体" pitchFamily="49" charset="-122"/>
            </a:endParaRPr>
          </a:p>
          <a:p>
            <a:pPr marL="359991" indent="-359991">
              <a:spcBef>
                <a:spcPts val="600"/>
              </a:spcBef>
              <a:buNone/>
              <a:defRPr/>
            </a:pPr>
            <a:endParaRPr lang="da-DK" altLang="da-DK" sz="1600" dirty="0">
              <a:solidFill>
                <a:srgbClr val="CD232A"/>
              </a:solidFill>
              <a:latin typeface="黑体" pitchFamily="49" charset="-122"/>
              <a:ea typeface="黑体" pitchFamily="49" charset="-122"/>
            </a:endParaRPr>
          </a:p>
        </p:txBody>
      </p:sp>
    </p:spTree>
    <p:extLst>
      <p:ext uri="{BB962C8B-B14F-4D97-AF65-F5344CB8AC3E}">
        <p14:creationId xmlns:p14="http://schemas.microsoft.com/office/powerpoint/2010/main" val="14502709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el 4">
            <a:extLst>
              <a:ext uri="{FF2B5EF4-FFF2-40B4-BE49-F238E27FC236}">
                <a16:creationId xmlns:a16="http://schemas.microsoft.com/office/drawing/2014/main" id="{8EE10718-F2A5-B347-94E2-98DFE19F7024}"/>
              </a:ext>
            </a:extLst>
          </p:cNvPr>
          <p:cNvSpPr>
            <a:spLocks noGrp="1"/>
          </p:cNvSpPr>
          <p:nvPr>
            <p:ph type="title"/>
          </p:nvPr>
        </p:nvSpPr>
        <p:spPr/>
        <p:txBody>
          <a:bodyPr/>
          <a:lstStyle/>
          <a:p>
            <a:r>
              <a:rPr lang="da-DK" altLang="da-DK" dirty="0">
                <a:latin typeface="黑体" pitchFamily="49" charset="-122"/>
                <a:ea typeface="黑体" pitchFamily="49" charset="-122"/>
              </a:rPr>
              <a:t>John Kotter：</a:t>
            </a:r>
            <a:r>
              <a:rPr lang="zh-CN" altLang="en-US" dirty="0">
                <a:latin typeface="黑体" pitchFamily="49" charset="-122"/>
                <a:ea typeface="黑体" pitchFamily="49" charset="-122"/>
              </a:rPr>
              <a:t>八个易犯的错误</a:t>
            </a:r>
            <a:endParaRPr lang="da-DK" altLang="da-DK" dirty="0">
              <a:latin typeface="黑体" pitchFamily="49" charset="-122"/>
              <a:ea typeface="黑体" pitchFamily="49" charset="-122"/>
            </a:endParaRPr>
          </a:p>
        </p:txBody>
      </p:sp>
      <p:sp>
        <p:nvSpPr>
          <p:cNvPr id="28673" name="Pladsholder til indhold 5">
            <a:extLst>
              <a:ext uri="{FF2B5EF4-FFF2-40B4-BE49-F238E27FC236}">
                <a16:creationId xmlns:a16="http://schemas.microsoft.com/office/drawing/2014/main" id="{D2F01AFE-EBA8-8944-B1DD-1341017C4252}"/>
              </a:ext>
            </a:extLst>
          </p:cNvPr>
          <p:cNvSpPr>
            <a:spLocks noGrp="1"/>
          </p:cNvSpPr>
          <p:nvPr>
            <p:ph idx="1"/>
          </p:nvPr>
        </p:nvSpPr>
        <p:spPr/>
        <p:txBody>
          <a:bodyPr>
            <a:normAutofit/>
          </a:bodyPr>
          <a:lstStyle/>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过于自满。</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未能建立一支强有力的指导团队。</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低估愿景的力量。</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愿景沟通不足。</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允许阻止实现新愿景的障碍存在。</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未能取得短期成效。</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在胜利到来之前就庆祝胜利。</a:t>
            </a:r>
          </a:p>
          <a:p>
            <a:pPr marL="36000" lvl="1" indent="-342900">
              <a:lnSpc>
                <a:spcPct val="100000"/>
              </a:lnSpc>
              <a:spcBef>
                <a:spcPts val="1000"/>
              </a:spcBef>
              <a:buFont typeface="+mj-lt"/>
              <a:buAutoNum type="arabicPeriod"/>
            </a:pPr>
            <a:r>
              <a:rPr lang="zh-CN" altLang="en-US" sz="2000" i="0" dirty="0">
                <a:latin typeface="黑体" pitchFamily="49" charset="-122"/>
                <a:ea typeface="黑体" pitchFamily="49" charset="-122"/>
              </a:rPr>
              <a:t>忽视将新的方式固定在企业文化中的重要性。</a:t>
            </a:r>
            <a:endParaRPr lang="en-US" altLang="da-DK" sz="2000" i="0" dirty="0">
              <a:latin typeface="黑体" pitchFamily="49" charset="-122"/>
              <a:ea typeface="黑体" pitchFamily="49" charset="-122"/>
            </a:endParaRPr>
          </a:p>
        </p:txBody>
      </p:sp>
      <p:sp>
        <p:nvSpPr>
          <p:cNvPr id="6" name="Pladsholder til indhold 2">
            <a:extLst>
              <a:ext uri="{FF2B5EF4-FFF2-40B4-BE49-F238E27FC236}">
                <a16:creationId xmlns:a16="http://schemas.microsoft.com/office/drawing/2014/main" id="{AB7E1286-C734-8D47-8631-9D2DBA43618D}"/>
              </a:ext>
            </a:extLst>
          </p:cNvPr>
          <p:cNvSpPr txBox="1">
            <a:spLocks/>
          </p:cNvSpPr>
          <p:nvPr/>
        </p:nvSpPr>
        <p:spPr>
          <a:xfrm>
            <a:off x="8131495" y="6433968"/>
            <a:ext cx="4060505" cy="424032"/>
          </a:xfrm>
          <a:prstGeom prst="rect">
            <a:avLst/>
          </a:prstGeom>
        </p:spPr>
        <p:txBody>
          <a:bodyPr vert="horz" lIns="91440" tIns="45720" rIns="180000" bIns="180000" rtlCol="0" anchor="b" anchorCtr="0">
            <a:normAutofit fontScale="925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itchFamily="2" charset="2"/>
              <a:buChar char="§"/>
              <a:defRPr sz="1800" i="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itchFamily="2" charset="2"/>
              <a:buChar char="§"/>
              <a:defRPr sz="14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000" dirty="0">
                <a:latin typeface="黑体" pitchFamily="49" charset="-122"/>
                <a:ea typeface="黑体" pitchFamily="49" charset="-122"/>
              </a:rPr>
              <a:t>资料来源：</a:t>
            </a:r>
            <a:r>
              <a:rPr lang="en-GB" altLang="da-DK" sz="1000" dirty="0">
                <a:latin typeface="黑体" pitchFamily="49" charset="-122"/>
                <a:ea typeface="黑体" pitchFamily="49" charset="-122"/>
              </a:rPr>
              <a:t>John </a:t>
            </a:r>
            <a:r>
              <a:rPr lang="en-GB" altLang="da-DK" sz="1000" dirty="0" err="1">
                <a:latin typeface="黑体" pitchFamily="49" charset="-122"/>
                <a:ea typeface="黑体" pitchFamily="49" charset="-122"/>
              </a:rPr>
              <a:t>Kotter</a:t>
            </a:r>
            <a:r>
              <a:rPr lang="en-GB" altLang="da-DK" sz="1000" dirty="0">
                <a:latin typeface="黑体" pitchFamily="49" charset="-122"/>
                <a:ea typeface="黑体" pitchFamily="49" charset="-122"/>
              </a:rPr>
              <a:t>：《</a:t>
            </a:r>
            <a:r>
              <a:rPr lang="zh-CN" altLang="en-US" sz="1000" dirty="0">
                <a:latin typeface="黑体" pitchFamily="49" charset="-122"/>
                <a:ea typeface="黑体" pitchFamily="49" charset="-122"/>
              </a:rPr>
              <a:t>领导变革</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GB" altLang="da-DK" sz="1000" dirty="0">
                <a:latin typeface="黑体" pitchFamily="49" charset="-122"/>
                <a:ea typeface="黑体" pitchFamily="49" charset="-122"/>
              </a:rPr>
              <a:t>Leading Change）（1995）。</a:t>
            </a:r>
          </a:p>
        </p:txBody>
      </p:sp>
    </p:spTree>
    <p:extLst>
      <p:ext uri="{BB962C8B-B14F-4D97-AF65-F5344CB8AC3E}">
        <p14:creationId xmlns:p14="http://schemas.microsoft.com/office/powerpoint/2010/main" val="112771127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5AC79EB5-A5C4-AA43-A144-05ED49DDAF98}"/>
              </a:ext>
            </a:extLst>
          </p:cNvPr>
          <p:cNvSpPr/>
          <p:nvPr/>
        </p:nvSpPr>
        <p:spPr>
          <a:xfrm>
            <a:off x="488272" y="1655143"/>
            <a:ext cx="11203619" cy="487882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dirty="0">
              <a:solidFill>
                <a:schemeClr val="tx1"/>
              </a:solidFill>
              <a:latin typeface="Arial" panose="020B0604020202020204" pitchFamily="34" charset="0"/>
              <a:ea typeface="Flama Medium" charset="0"/>
              <a:cs typeface="Arial" panose="020B0604020202020204" pitchFamily="34" charset="0"/>
            </a:endParaRPr>
          </a:p>
        </p:txBody>
      </p:sp>
      <p:sp>
        <p:nvSpPr>
          <p:cNvPr id="29698" name="Titel 1">
            <a:extLst>
              <a:ext uri="{FF2B5EF4-FFF2-40B4-BE49-F238E27FC236}">
                <a16:creationId xmlns:a16="http://schemas.microsoft.com/office/drawing/2014/main" id="{54F18005-B85E-EC4B-A76F-16E8EE13C4CD}"/>
              </a:ext>
            </a:extLst>
          </p:cNvPr>
          <p:cNvSpPr>
            <a:spLocks noGrp="1"/>
          </p:cNvSpPr>
          <p:nvPr>
            <p:ph type="title"/>
          </p:nvPr>
        </p:nvSpPr>
        <p:spPr/>
        <p:txBody>
          <a:bodyPr/>
          <a:lstStyle/>
          <a:p>
            <a:r>
              <a:rPr lang="zh-CN" altLang="en-US" dirty="0">
                <a:latin typeface="黑体" pitchFamily="49" charset="-122"/>
                <a:ea typeface="黑体" pitchFamily="49" charset="-122"/>
              </a:rPr>
              <a:t>了解变革过程</a:t>
            </a:r>
            <a:endParaRPr lang="da-DK" altLang="da-DK" dirty="0">
              <a:latin typeface="黑体" pitchFamily="49" charset="-122"/>
              <a:ea typeface="黑体" pitchFamily="49" charset="-122"/>
            </a:endParaRPr>
          </a:p>
        </p:txBody>
      </p:sp>
      <p:sp>
        <p:nvSpPr>
          <p:cNvPr id="29697" name="Pladsholder til indhold 2">
            <a:extLst>
              <a:ext uri="{FF2B5EF4-FFF2-40B4-BE49-F238E27FC236}">
                <a16:creationId xmlns:a16="http://schemas.microsoft.com/office/drawing/2014/main" id="{65411F1A-7C3C-8344-93F3-1414A9F26859}"/>
              </a:ext>
            </a:extLst>
          </p:cNvPr>
          <p:cNvSpPr>
            <a:spLocks noGrp="1"/>
          </p:cNvSpPr>
          <p:nvPr>
            <p:ph idx="1"/>
          </p:nvPr>
        </p:nvSpPr>
        <p:spPr>
          <a:xfrm>
            <a:off x="488273" y="1655143"/>
            <a:ext cx="4699330" cy="4878822"/>
          </a:xfrm>
        </p:spPr>
        <p:txBody>
          <a:bodyPr lIns="180000" tIns="180000" bIns="180000">
            <a:noAutofit/>
          </a:bodyPr>
          <a:lstStyle/>
          <a:p>
            <a:pPr marL="0" indent="0">
              <a:lnSpc>
                <a:spcPct val="100000"/>
              </a:lnSpc>
              <a:buNone/>
            </a:pPr>
            <a:r>
              <a:rPr lang="zh-CN" altLang="en-US" b="1" dirty="0">
                <a:latin typeface="黑体" pitchFamily="49" charset="-122"/>
                <a:ea typeface="黑体" pitchFamily="49" charset="-122"/>
              </a:rPr>
              <a:t>自我意识</a:t>
            </a:r>
          </a:p>
          <a:p>
            <a:pPr marL="0" indent="0">
              <a:lnSpc>
                <a:spcPct val="100000"/>
              </a:lnSpc>
              <a:buNone/>
            </a:pPr>
            <a:r>
              <a:rPr lang="zh-CN" altLang="en-US" dirty="0">
                <a:latin typeface="黑体" pitchFamily="49" charset="-122"/>
                <a:ea typeface="黑体" pitchFamily="49" charset="-122"/>
              </a:rPr>
              <a:t>了解自己在变革过程中的偏好以及员工的偏好。</a:t>
            </a:r>
          </a:p>
          <a:p>
            <a:pPr marL="0" indent="0">
              <a:lnSpc>
                <a:spcPct val="100000"/>
              </a:lnSpc>
              <a:buNone/>
            </a:pPr>
            <a:r>
              <a:rPr lang="zh-CN" altLang="en-US" b="1" dirty="0">
                <a:latin typeface="黑体" pitchFamily="49" charset="-122"/>
                <a:ea typeface="黑体" pitchFamily="49" charset="-122"/>
              </a:rPr>
              <a:t>先见</a:t>
            </a:r>
          </a:p>
          <a:p>
            <a:pPr marL="0" indent="0">
              <a:lnSpc>
                <a:spcPct val="100000"/>
              </a:lnSpc>
              <a:buNone/>
            </a:pPr>
            <a:r>
              <a:rPr lang="zh-CN" altLang="en-US" dirty="0">
                <a:latin typeface="黑体" pitchFamily="49" charset="-122"/>
                <a:ea typeface="黑体" pitchFamily="49" charset="-122"/>
              </a:rPr>
              <a:t>计划变革，计划领导力，并预见可能的障碍。</a:t>
            </a:r>
          </a:p>
          <a:p>
            <a:pPr marL="0" indent="0">
              <a:lnSpc>
                <a:spcPct val="100000"/>
              </a:lnSpc>
              <a:buNone/>
            </a:pPr>
            <a:r>
              <a:rPr lang="zh-CN" altLang="en-US" dirty="0">
                <a:latin typeface="黑体" pitchFamily="49" charset="-122"/>
                <a:ea typeface="黑体" pitchFamily="49" charset="-122"/>
              </a:rPr>
              <a:t>设法了解不同个体如何采取行动和反应。</a:t>
            </a:r>
          </a:p>
          <a:p>
            <a:pPr marL="0" indent="0">
              <a:lnSpc>
                <a:spcPct val="100000"/>
              </a:lnSpc>
              <a:buNone/>
            </a:pPr>
            <a:r>
              <a:rPr lang="zh-CN" altLang="en-US" dirty="0">
                <a:latin typeface="黑体" pitchFamily="49" charset="-122"/>
                <a:ea typeface="黑体" pitchFamily="49" charset="-122"/>
              </a:rPr>
              <a:t>观察和分析团队行为。</a:t>
            </a:r>
          </a:p>
          <a:p>
            <a:pPr marL="0" indent="0">
              <a:lnSpc>
                <a:spcPct val="100000"/>
              </a:lnSpc>
              <a:buNone/>
            </a:pPr>
            <a:r>
              <a:rPr lang="zh-CN" altLang="en-US" dirty="0">
                <a:latin typeface="黑体" pitchFamily="49" charset="-122"/>
                <a:ea typeface="黑体" pitchFamily="49" charset="-122"/>
              </a:rPr>
              <a:t>了解组织环境中的变化。</a:t>
            </a:r>
            <a:endParaRPr lang="en-GB" altLang="da-DK" dirty="0">
              <a:latin typeface="黑体" pitchFamily="49" charset="-122"/>
              <a:ea typeface="黑体" pitchFamily="49" charset="-122"/>
            </a:endParaRPr>
          </a:p>
        </p:txBody>
      </p:sp>
      <p:sp>
        <p:nvSpPr>
          <p:cNvPr id="3" name="Tekstfelt 2">
            <a:extLst>
              <a:ext uri="{FF2B5EF4-FFF2-40B4-BE49-F238E27FC236}">
                <a16:creationId xmlns:a16="http://schemas.microsoft.com/office/drawing/2014/main" id="{09039413-05A1-0F46-B5E7-EB8A0B9144A3}"/>
              </a:ext>
            </a:extLst>
          </p:cNvPr>
          <p:cNvSpPr txBox="1"/>
          <p:nvPr/>
        </p:nvSpPr>
        <p:spPr>
          <a:xfrm>
            <a:off x="8727900" y="2712768"/>
            <a:ext cx="2810583" cy="369332"/>
          </a:xfrm>
          <a:prstGeom prst="rect">
            <a:avLst/>
          </a:prstGeom>
          <a:noFill/>
        </p:spPr>
        <p:txBody>
          <a:bodyPr wrap="square" rtlCol="0">
            <a:spAutoFit/>
          </a:bodyPr>
          <a:lstStyle/>
          <a:p>
            <a:pPr algn="ctr"/>
            <a:r>
              <a:rPr lang="zh-CN" altLang="en-US" b="1" dirty="0">
                <a:solidFill>
                  <a:schemeClr val="tx2"/>
                </a:solidFill>
                <a:latin typeface="黑体" pitchFamily="49" charset="-122"/>
                <a:ea typeface="黑体" pitchFamily="49" charset="-122"/>
              </a:rPr>
              <a:t>社交能力</a:t>
            </a:r>
            <a:endParaRPr lang="da-DK" b="1" dirty="0">
              <a:solidFill>
                <a:schemeClr val="tx2"/>
              </a:solidFill>
              <a:latin typeface="黑体" pitchFamily="49" charset="-122"/>
              <a:ea typeface="黑体" pitchFamily="49" charset="-122"/>
            </a:endParaRPr>
          </a:p>
        </p:txBody>
      </p:sp>
      <p:sp>
        <p:nvSpPr>
          <p:cNvPr id="9" name="Tekstfelt 8">
            <a:extLst>
              <a:ext uri="{FF2B5EF4-FFF2-40B4-BE49-F238E27FC236}">
                <a16:creationId xmlns:a16="http://schemas.microsoft.com/office/drawing/2014/main" id="{4691BC87-99D4-BD43-9522-F8865DBC91DE}"/>
              </a:ext>
            </a:extLst>
          </p:cNvPr>
          <p:cNvSpPr txBox="1"/>
          <p:nvPr/>
        </p:nvSpPr>
        <p:spPr>
          <a:xfrm>
            <a:off x="6524625" y="2712768"/>
            <a:ext cx="2157990" cy="369332"/>
          </a:xfrm>
          <a:prstGeom prst="rect">
            <a:avLst/>
          </a:prstGeom>
          <a:noFill/>
        </p:spPr>
        <p:txBody>
          <a:bodyPr wrap="square" rtlCol="0">
            <a:spAutoFit/>
          </a:bodyPr>
          <a:lstStyle/>
          <a:p>
            <a:r>
              <a:rPr lang="zh-CN" altLang="en-US" b="1" dirty="0">
                <a:solidFill>
                  <a:schemeClr val="tx2"/>
                </a:solidFill>
                <a:latin typeface="黑体" pitchFamily="49" charset="-122"/>
                <a:ea typeface="黑体" pitchFamily="49" charset="-122"/>
              </a:rPr>
              <a:t>个人能力</a:t>
            </a:r>
            <a:endParaRPr lang="da-DK" b="1" dirty="0">
              <a:solidFill>
                <a:schemeClr val="tx2"/>
              </a:solidFill>
              <a:latin typeface="黑体" pitchFamily="49" charset="-122"/>
              <a:ea typeface="黑体" pitchFamily="49" charset="-122"/>
            </a:endParaRPr>
          </a:p>
        </p:txBody>
      </p:sp>
      <p:sp>
        <p:nvSpPr>
          <p:cNvPr id="10" name="Tekstfelt 9">
            <a:extLst>
              <a:ext uri="{FF2B5EF4-FFF2-40B4-BE49-F238E27FC236}">
                <a16:creationId xmlns:a16="http://schemas.microsoft.com/office/drawing/2014/main" id="{2083E8DE-8CD5-834D-AB87-2827AF4B3C94}"/>
              </a:ext>
            </a:extLst>
          </p:cNvPr>
          <p:cNvSpPr txBox="1"/>
          <p:nvPr/>
        </p:nvSpPr>
        <p:spPr>
          <a:xfrm rot="16200000">
            <a:off x="5223155" y="4531583"/>
            <a:ext cx="876186" cy="276999"/>
          </a:xfrm>
          <a:prstGeom prst="rect">
            <a:avLst/>
          </a:prstGeom>
          <a:noFill/>
        </p:spPr>
        <p:txBody>
          <a:bodyPr wrap="square" lIns="0" tIns="0" rIns="0" bIns="0" rtlCol="0">
            <a:spAutoFit/>
          </a:bodyPr>
          <a:lstStyle/>
          <a:p>
            <a:pPr algn="ctr"/>
            <a:r>
              <a:rPr lang="zh-CN" altLang="en-US" b="1" dirty="0">
                <a:solidFill>
                  <a:schemeClr val="tx2"/>
                </a:solidFill>
                <a:latin typeface="黑体" pitchFamily="49" charset="-122"/>
                <a:ea typeface="黑体" pitchFamily="49" charset="-122"/>
              </a:rPr>
              <a:t>行动</a:t>
            </a:r>
            <a:endParaRPr lang="da-DK" b="1" dirty="0">
              <a:solidFill>
                <a:schemeClr val="tx2"/>
              </a:solidFill>
              <a:latin typeface="黑体" pitchFamily="49" charset="-122"/>
              <a:ea typeface="黑体" pitchFamily="49" charset="-122"/>
            </a:endParaRPr>
          </a:p>
        </p:txBody>
      </p:sp>
      <p:sp>
        <p:nvSpPr>
          <p:cNvPr id="11" name="Tekstfelt 10">
            <a:extLst>
              <a:ext uri="{FF2B5EF4-FFF2-40B4-BE49-F238E27FC236}">
                <a16:creationId xmlns:a16="http://schemas.microsoft.com/office/drawing/2014/main" id="{EB2A9602-5ECE-B146-B134-D39B12823BA4}"/>
              </a:ext>
            </a:extLst>
          </p:cNvPr>
          <p:cNvSpPr txBox="1"/>
          <p:nvPr/>
        </p:nvSpPr>
        <p:spPr>
          <a:xfrm rot="16200000">
            <a:off x="5006303" y="3442811"/>
            <a:ext cx="1309889" cy="276999"/>
          </a:xfrm>
          <a:prstGeom prst="rect">
            <a:avLst/>
          </a:prstGeom>
          <a:noFill/>
        </p:spPr>
        <p:txBody>
          <a:bodyPr wrap="square" lIns="0" tIns="0" rIns="0" bIns="0" rtlCol="0">
            <a:spAutoFit/>
          </a:bodyPr>
          <a:lstStyle/>
          <a:p>
            <a:pPr algn="ctr"/>
            <a:r>
              <a:rPr lang="zh-CN" altLang="en-US" b="1" dirty="0">
                <a:solidFill>
                  <a:schemeClr val="tx2"/>
                </a:solidFill>
                <a:latin typeface="黑体" pitchFamily="49" charset="-122"/>
                <a:ea typeface="黑体" pitchFamily="49" charset="-122"/>
              </a:rPr>
              <a:t>意识</a:t>
            </a:r>
            <a:endParaRPr lang="da-DK" b="1" dirty="0">
              <a:solidFill>
                <a:schemeClr val="tx2"/>
              </a:solidFill>
              <a:latin typeface="黑体" pitchFamily="49" charset="-122"/>
              <a:ea typeface="黑体" pitchFamily="49" charset="-122"/>
            </a:endParaRPr>
          </a:p>
        </p:txBody>
      </p:sp>
      <p:grpSp>
        <p:nvGrpSpPr>
          <p:cNvPr id="18" name="Gruppe 17">
            <a:extLst>
              <a:ext uri="{FF2B5EF4-FFF2-40B4-BE49-F238E27FC236}">
                <a16:creationId xmlns:a16="http://schemas.microsoft.com/office/drawing/2014/main" id="{41E01EE0-C256-C946-8DAA-1ECD0ADEAC85}"/>
              </a:ext>
            </a:extLst>
          </p:cNvPr>
          <p:cNvGrpSpPr/>
          <p:nvPr/>
        </p:nvGrpSpPr>
        <p:grpSpPr>
          <a:xfrm>
            <a:off x="5863130" y="3109187"/>
            <a:ext cx="5675358" cy="2030361"/>
            <a:chOff x="5661212" y="2970425"/>
            <a:chExt cx="6037729" cy="2160000"/>
          </a:xfrm>
        </p:grpSpPr>
        <p:sp>
          <p:nvSpPr>
            <p:cNvPr id="2" name="Afrundet rektangel 1">
              <a:extLst>
                <a:ext uri="{FF2B5EF4-FFF2-40B4-BE49-F238E27FC236}">
                  <a16:creationId xmlns:a16="http://schemas.microsoft.com/office/drawing/2014/main" id="{0B71DD76-C86D-BB4E-8E39-B2E7657725E0}"/>
                </a:ext>
              </a:extLst>
            </p:cNvPr>
            <p:cNvSpPr/>
            <p:nvPr/>
          </p:nvSpPr>
          <p:spPr>
            <a:xfrm>
              <a:off x="5661212" y="2970425"/>
              <a:ext cx="6037729" cy="2160000"/>
            </a:xfrm>
            <a:prstGeom prst="roundRect">
              <a:avLst>
                <a:gd name="adj" fmla="val 949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a:extLst>
                <a:ext uri="{FF2B5EF4-FFF2-40B4-BE49-F238E27FC236}">
                  <a16:creationId xmlns:a16="http://schemas.microsoft.com/office/drawing/2014/main" id="{5F9C2202-8418-D74B-9DB7-45B414325434}"/>
                </a:ext>
              </a:extLst>
            </p:cNvPr>
            <p:cNvCxnSpPr/>
            <p:nvPr/>
          </p:nvCxnSpPr>
          <p:spPr>
            <a:xfrm>
              <a:off x="8684810" y="2970425"/>
              <a:ext cx="0" cy="216000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A70B5467-A156-8146-95DF-6C862261DDB4}"/>
                </a:ext>
              </a:extLst>
            </p:cNvPr>
            <p:cNvCxnSpPr/>
            <p:nvPr/>
          </p:nvCxnSpPr>
          <p:spPr>
            <a:xfrm>
              <a:off x="5661212" y="4056909"/>
              <a:ext cx="6037729"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9356CA54-DB3C-6243-AECE-43F8166F6DF5}"/>
                </a:ext>
              </a:extLst>
            </p:cNvPr>
            <p:cNvSpPr/>
            <p:nvPr/>
          </p:nvSpPr>
          <p:spPr>
            <a:xfrm>
              <a:off x="8520023" y="3229190"/>
              <a:ext cx="320103"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7C0315AB-08DF-5F4C-9A05-F62B663AD177}"/>
                </a:ext>
              </a:extLst>
            </p:cNvPr>
            <p:cNvSpPr/>
            <p:nvPr/>
          </p:nvSpPr>
          <p:spPr>
            <a:xfrm>
              <a:off x="8520024" y="4344628"/>
              <a:ext cx="320103"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extLst>
                <a:ext uri="{FF2B5EF4-FFF2-40B4-BE49-F238E27FC236}">
                  <a16:creationId xmlns:a16="http://schemas.microsoft.com/office/drawing/2014/main" id="{FFFD416A-0486-9A4B-9336-569317577557}"/>
                </a:ext>
              </a:extLst>
            </p:cNvPr>
            <p:cNvSpPr/>
            <p:nvPr/>
          </p:nvSpPr>
          <p:spPr>
            <a:xfrm rot="5400000">
              <a:off x="10049300" y="3797340"/>
              <a:ext cx="320103"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F4FFDE1-FF8C-F543-BE7A-956D2A34AE95}"/>
                </a:ext>
              </a:extLst>
            </p:cNvPr>
            <p:cNvSpPr/>
            <p:nvPr/>
          </p:nvSpPr>
          <p:spPr>
            <a:xfrm rot="5400000">
              <a:off x="7000216" y="3866549"/>
              <a:ext cx="320103"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rekant 16">
              <a:extLst>
                <a:ext uri="{FF2B5EF4-FFF2-40B4-BE49-F238E27FC236}">
                  <a16:creationId xmlns:a16="http://schemas.microsoft.com/office/drawing/2014/main" id="{1DF381F8-9637-464D-89FA-3832876F564A}"/>
                </a:ext>
              </a:extLst>
            </p:cNvPr>
            <p:cNvSpPr>
              <a:spLocks noChangeAspect="1"/>
            </p:cNvSpPr>
            <p:nvPr/>
          </p:nvSpPr>
          <p:spPr>
            <a:xfrm rot="5400000">
              <a:off x="8583618" y="3391190"/>
              <a:ext cx="250560" cy="216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rekant 23">
              <a:extLst>
                <a:ext uri="{FF2B5EF4-FFF2-40B4-BE49-F238E27FC236}">
                  <a16:creationId xmlns:a16="http://schemas.microsoft.com/office/drawing/2014/main" id="{61037E32-30F6-7B4E-B742-4D9BC11DD1C0}"/>
                </a:ext>
              </a:extLst>
            </p:cNvPr>
            <p:cNvSpPr>
              <a:spLocks noChangeAspect="1"/>
            </p:cNvSpPr>
            <p:nvPr/>
          </p:nvSpPr>
          <p:spPr>
            <a:xfrm rot="5400000">
              <a:off x="8583618" y="4506628"/>
              <a:ext cx="250560" cy="216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Trekant 28">
              <a:extLst>
                <a:ext uri="{FF2B5EF4-FFF2-40B4-BE49-F238E27FC236}">
                  <a16:creationId xmlns:a16="http://schemas.microsoft.com/office/drawing/2014/main" id="{7090D3FC-C692-9A49-B83C-F240FBC6A856}"/>
                </a:ext>
              </a:extLst>
            </p:cNvPr>
            <p:cNvSpPr>
              <a:spLocks noChangeAspect="1"/>
            </p:cNvSpPr>
            <p:nvPr/>
          </p:nvSpPr>
          <p:spPr>
            <a:xfrm rot="10800000">
              <a:off x="10084071" y="3959340"/>
              <a:ext cx="250560" cy="216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rekant 29">
              <a:extLst>
                <a:ext uri="{FF2B5EF4-FFF2-40B4-BE49-F238E27FC236}">
                  <a16:creationId xmlns:a16="http://schemas.microsoft.com/office/drawing/2014/main" id="{D1372743-554C-0044-B569-D6D7C84844B2}"/>
                </a:ext>
              </a:extLst>
            </p:cNvPr>
            <p:cNvSpPr>
              <a:spLocks noChangeAspect="1"/>
            </p:cNvSpPr>
            <p:nvPr/>
          </p:nvSpPr>
          <p:spPr>
            <a:xfrm rot="10800000">
              <a:off x="7034988" y="3959340"/>
              <a:ext cx="250560" cy="216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 name="Tekstfelt 30">
            <a:extLst>
              <a:ext uri="{FF2B5EF4-FFF2-40B4-BE49-F238E27FC236}">
                <a16:creationId xmlns:a16="http://schemas.microsoft.com/office/drawing/2014/main" id="{A6A79404-B8FD-9642-BFC7-276BA56B67CA}"/>
              </a:ext>
            </a:extLst>
          </p:cNvPr>
          <p:cNvSpPr txBox="1"/>
          <p:nvPr/>
        </p:nvSpPr>
        <p:spPr>
          <a:xfrm>
            <a:off x="8727900" y="3425167"/>
            <a:ext cx="2810584" cy="369332"/>
          </a:xfrm>
          <a:prstGeom prst="rect">
            <a:avLst/>
          </a:prstGeom>
          <a:noFill/>
        </p:spPr>
        <p:txBody>
          <a:bodyPr wrap="square" rtlCol="0">
            <a:spAutoFit/>
          </a:bodyPr>
          <a:lstStyle/>
          <a:p>
            <a:pPr algn="ctr"/>
            <a:r>
              <a:rPr lang="zh-CN" altLang="en-US" dirty="0">
                <a:solidFill>
                  <a:schemeClr val="bg1"/>
                </a:solidFill>
                <a:latin typeface="黑体" pitchFamily="49" charset="-122"/>
                <a:ea typeface="黑体" pitchFamily="49" charset="-122"/>
              </a:rPr>
              <a:t>社会意识</a:t>
            </a:r>
            <a:endParaRPr lang="da-DK" dirty="0">
              <a:solidFill>
                <a:schemeClr val="bg1"/>
              </a:solidFill>
              <a:latin typeface="黑体" pitchFamily="49" charset="-122"/>
              <a:ea typeface="黑体" pitchFamily="49" charset="-122"/>
            </a:endParaRPr>
          </a:p>
        </p:txBody>
      </p:sp>
      <p:sp>
        <p:nvSpPr>
          <p:cNvPr id="32" name="Tekstfelt 31">
            <a:extLst>
              <a:ext uri="{FF2B5EF4-FFF2-40B4-BE49-F238E27FC236}">
                <a16:creationId xmlns:a16="http://schemas.microsoft.com/office/drawing/2014/main" id="{DD19CE6A-A00D-EB4A-848F-40F9C5776997}"/>
              </a:ext>
            </a:extLst>
          </p:cNvPr>
          <p:cNvSpPr txBox="1"/>
          <p:nvPr/>
        </p:nvSpPr>
        <p:spPr>
          <a:xfrm>
            <a:off x="8727900" y="4481125"/>
            <a:ext cx="2810586" cy="369332"/>
          </a:xfrm>
          <a:prstGeom prst="rect">
            <a:avLst/>
          </a:prstGeom>
          <a:noFill/>
        </p:spPr>
        <p:txBody>
          <a:bodyPr wrap="square" rtlCol="0">
            <a:spAutoFit/>
          </a:bodyPr>
          <a:lstStyle/>
          <a:p>
            <a:pPr algn="ctr"/>
            <a:r>
              <a:rPr lang="zh-CN" altLang="en-US" dirty="0">
                <a:solidFill>
                  <a:schemeClr val="bg1"/>
                </a:solidFill>
                <a:latin typeface="黑体" pitchFamily="49" charset="-122"/>
                <a:ea typeface="黑体" pitchFamily="49" charset="-122"/>
              </a:rPr>
              <a:t>社交技能</a:t>
            </a:r>
            <a:endParaRPr lang="da-DK" dirty="0">
              <a:solidFill>
                <a:schemeClr val="bg1"/>
              </a:solidFill>
              <a:latin typeface="黑体" pitchFamily="49" charset="-122"/>
              <a:ea typeface="黑体" pitchFamily="49" charset="-122"/>
            </a:endParaRPr>
          </a:p>
        </p:txBody>
      </p:sp>
      <p:sp>
        <p:nvSpPr>
          <p:cNvPr id="33" name="Tekstfelt 32">
            <a:extLst>
              <a:ext uri="{FF2B5EF4-FFF2-40B4-BE49-F238E27FC236}">
                <a16:creationId xmlns:a16="http://schemas.microsoft.com/office/drawing/2014/main" id="{17E9F95F-7159-AA4D-8667-08D95C8CF891}"/>
              </a:ext>
            </a:extLst>
          </p:cNvPr>
          <p:cNvSpPr txBox="1"/>
          <p:nvPr/>
        </p:nvSpPr>
        <p:spPr>
          <a:xfrm>
            <a:off x="5872029" y="4481125"/>
            <a:ext cx="2810586" cy="369332"/>
          </a:xfrm>
          <a:prstGeom prst="rect">
            <a:avLst/>
          </a:prstGeom>
          <a:noFill/>
        </p:spPr>
        <p:txBody>
          <a:bodyPr wrap="square" rtlCol="0">
            <a:spAutoFit/>
          </a:bodyPr>
          <a:lstStyle/>
          <a:p>
            <a:pPr algn="ctr"/>
            <a:r>
              <a:rPr lang="zh-CN" altLang="en-US" dirty="0">
                <a:solidFill>
                  <a:schemeClr val="bg1"/>
                </a:solidFill>
                <a:latin typeface="黑体" pitchFamily="49" charset="-122"/>
                <a:ea typeface="黑体" pitchFamily="49" charset="-122"/>
              </a:rPr>
              <a:t>自我管理</a:t>
            </a:r>
            <a:endParaRPr lang="da-DK" dirty="0">
              <a:solidFill>
                <a:schemeClr val="bg1"/>
              </a:solidFill>
              <a:latin typeface="黑体" pitchFamily="49" charset="-122"/>
              <a:ea typeface="黑体" pitchFamily="49" charset="-122"/>
            </a:endParaRPr>
          </a:p>
        </p:txBody>
      </p:sp>
      <p:sp>
        <p:nvSpPr>
          <p:cNvPr id="34" name="Tekstfelt 33">
            <a:extLst>
              <a:ext uri="{FF2B5EF4-FFF2-40B4-BE49-F238E27FC236}">
                <a16:creationId xmlns:a16="http://schemas.microsoft.com/office/drawing/2014/main" id="{BEADD17D-59F6-3549-9D00-AF98B8F46E4B}"/>
              </a:ext>
            </a:extLst>
          </p:cNvPr>
          <p:cNvSpPr txBox="1"/>
          <p:nvPr/>
        </p:nvSpPr>
        <p:spPr>
          <a:xfrm>
            <a:off x="5883352" y="3425167"/>
            <a:ext cx="2810584" cy="369332"/>
          </a:xfrm>
          <a:prstGeom prst="rect">
            <a:avLst/>
          </a:prstGeom>
          <a:noFill/>
        </p:spPr>
        <p:txBody>
          <a:bodyPr wrap="square" rtlCol="0">
            <a:spAutoFit/>
          </a:bodyPr>
          <a:lstStyle/>
          <a:p>
            <a:pPr algn="ctr"/>
            <a:r>
              <a:rPr lang="zh-CN" altLang="en-US" dirty="0">
                <a:solidFill>
                  <a:schemeClr val="bg1"/>
                </a:solidFill>
                <a:latin typeface="黑体" pitchFamily="49" charset="-122"/>
                <a:ea typeface="黑体" pitchFamily="49" charset="-122"/>
              </a:rPr>
              <a:t>自我意识</a:t>
            </a:r>
            <a:endParaRPr lang="da-DK" dirty="0">
              <a:solidFill>
                <a:schemeClr val="bg1"/>
              </a:solidFill>
              <a:latin typeface="黑体" pitchFamily="49" charset="-122"/>
              <a:ea typeface="黑体" pitchFamily="49" charset="-122"/>
            </a:endParaRPr>
          </a:p>
        </p:txBody>
      </p:sp>
      <p:sp>
        <p:nvSpPr>
          <p:cNvPr id="37" name="Rektangel 36">
            <a:extLst>
              <a:ext uri="{FF2B5EF4-FFF2-40B4-BE49-F238E27FC236}">
                <a16:creationId xmlns:a16="http://schemas.microsoft.com/office/drawing/2014/main" id="{5E0CBAAC-B5C9-6041-A7BE-052B8B2360FD}"/>
              </a:ext>
            </a:extLst>
          </p:cNvPr>
          <p:cNvSpPr/>
          <p:nvPr/>
        </p:nvSpPr>
        <p:spPr>
          <a:xfrm>
            <a:off x="6946581" y="6184949"/>
            <a:ext cx="4673074" cy="246221"/>
          </a:xfrm>
          <a:prstGeom prst="rect">
            <a:avLst/>
          </a:prstGeom>
        </p:spPr>
        <p:txBody>
          <a:bodyPr wrap="none">
            <a:spAutoFit/>
          </a:bodyPr>
          <a:lstStyle/>
          <a:p>
            <a:pPr algn="r"/>
            <a:r>
              <a:rPr lang="zh-CN" altLang="en-US" sz="1000" dirty="0">
                <a:latin typeface="黑体" pitchFamily="49" charset="-122"/>
                <a:ea typeface="黑体" pitchFamily="49" charset="-122"/>
              </a:rPr>
              <a:t>资料来源：</a:t>
            </a:r>
            <a:r>
              <a:rPr lang="en-US" altLang="zh-CN" sz="1000" dirty="0">
                <a:latin typeface="黑体" pitchFamily="49" charset="-122"/>
                <a:ea typeface="黑体" pitchFamily="49" charset="-122"/>
              </a:rPr>
              <a:t>Daniel </a:t>
            </a:r>
            <a:r>
              <a:rPr lang="en-US" altLang="zh-CN" sz="1000" dirty="0" err="1">
                <a:latin typeface="黑体" pitchFamily="49" charset="-122"/>
                <a:ea typeface="黑体" pitchFamily="49" charset="-122"/>
              </a:rPr>
              <a:t>Goleman</a:t>
            </a:r>
            <a:r>
              <a:rPr lang="zh-CN" altLang="en-US" sz="1000" dirty="0">
                <a:latin typeface="黑体" pitchFamily="49" charset="-122"/>
                <a:ea typeface="黑体" pitchFamily="49" charset="-122"/>
              </a:rPr>
              <a:t>：</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情商</a:t>
            </a:r>
            <a:r>
              <a:rPr lang="en-US" altLang="zh-CN" sz="1000" dirty="0">
                <a:latin typeface="黑体" pitchFamily="49" charset="-122"/>
                <a:ea typeface="黑体" pitchFamily="49" charset="-122"/>
              </a:rPr>
              <a:t>》</a:t>
            </a:r>
            <a:r>
              <a:rPr lang="zh-CN" altLang="en-US" sz="1000" dirty="0">
                <a:latin typeface="黑体" pitchFamily="49" charset="-122"/>
                <a:ea typeface="黑体" pitchFamily="49" charset="-122"/>
              </a:rPr>
              <a:t>（</a:t>
            </a:r>
            <a:r>
              <a:rPr lang="en-US" altLang="zh-CN" sz="1000" dirty="0">
                <a:latin typeface="黑体" pitchFamily="49" charset="-122"/>
                <a:ea typeface="黑体" pitchFamily="49" charset="-122"/>
              </a:rPr>
              <a:t>Emotional Intelligence</a:t>
            </a:r>
            <a:r>
              <a:rPr lang="zh-CN" altLang="en-US" sz="1000" dirty="0">
                <a:latin typeface="黑体" pitchFamily="49" charset="-122"/>
                <a:ea typeface="黑体" pitchFamily="49" charset="-122"/>
              </a:rPr>
              <a:t>）（</a:t>
            </a:r>
            <a:r>
              <a:rPr lang="en-US" altLang="zh-CN" sz="1000" dirty="0">
                <a:latin typeface="黑体" pitchFamily="49" charset="-122"/>
                <a:ea typeface="黑体" pitchFamily="49" charset="-122"/>
              </a:rPr>
              <a:t>1995</a:t>
            </a:r>
            <a:r>
              <a:rPr lang="zh-CN" altLang="en-US" sz="1000" dirty="0">
                <a:latin typeface="黑体" pitchFamily="49" charset="-122"/>
                <a:ea typeface="黑体" pitchFamily="49" charset="-122"/>
              </a:rPr>
              <a:t>）。</a:t>
            </a:r>
            <a:endParaRPr lang="en-GB" altLang="da-DK" sz="1000" dirty="0">
              <a:latin typeface="黑体" pitchFamily="49" charset="-122"/>
              <a:ea typeface="黑体" pitchFamily="49" charset="-122"/>
            </a:endParaRPr>
          </a:p>
        </p:txBody>
      </p:sp>
    </p:spTree>
    <p:extLst>
      <p:ext uri="{BB962C8B-B14F-4D97-AF65-F5344CB8AC3E}">
        <p14:creationId xmlns:p14="http://schemas.microsoft.com/office/powerpoint/2010/main" val="169022796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Titel 1">
            <a:extLst>
              <a:ext uri="{FF2B5EF4-FFF2-40B4-BE49-F238E27FC236}">
                <a16:creationId xmlns:a16="http://schemas.microsoft.com/office/drawing/2014/main" id="{E5781A38-72FE-EF44-93F7-5BBF0CB922AC}"/>
              </a:ext>
            </a:extLst>
          </p:cNvPr>
          <p:cNvSpPr>
            <a:spLocks noGrp="1"/>
          </p:cNvSpPr>
          <p:nvPr>
            <p:ph type="title"/>
          </p:nvPr>
        </p:nvSpPr>
        <p:spPr/>
        <p:txBody>
          <a:bodyPr/>
          <a:lstStyle/>
          <a:p>
            <a:r>
              <a:rPr lang="zh-CN" altLang="en-US" dirty="0">
                <a:latin typeface="黑体" pitchFamily="49" charset="-122"/>
                <a:ea typeface="黑体" pitchFamily="49" charset="-122"/>
              </a:rPr>
              <a:t>影响他人和工作氛围</a:t>
            </a:r>
            <a:endParaRPr lang="da-DK" altLang="da-DK" dirty="0">
              <a:latin typeface="黑体" pitchFamily="49" charset="-122"/>
              <a:ea typeface="黑体" pitchFamily="49" charset="-122"/>
            </a:endParaRPr>
          </a:p>
        </p:txBody>
      </p:sp>
      <p:graphicFrame>
        <p:nvGraphicFramePr>
          <p:cNvPr id="5" name="Pladsholder til indhold 2">
            <a:extLst>
              <a:ext uri="{FF2B5EF4-FFF2-40B4-BE49-F238E27FC236}">
                <a16:creationId xmlns:a16="http://schemas.microsoft.com/office/drawing/2014/main" id="{1EB96B37-1094-AE4A-BABA-BE14FD725E5E}"/>
              </a:ext>
            </a:extLst>
          </p:cNvPr>
          <p:cNvGraphicFramePr>
            <a:graphicFrameLocks/>
          </p:cNvGraphicFramePr>
          <p:nvPr>
            <p:extLst>
              <p:ext uri="{D42A27DB-BD31-4B8C-83A1-F6EECF244321}">
                <p14:modId xmlns:p14="http://schemas.microsoft.com/office/powerpoint/2010/main" val="864725205"/>
              </p:ext>
            </p:extLst>
          </p:nvPr>
        </p:nvGraphicFramePr>
        <p:xfrm>
          <a:off x="488272" y="1655142"/>
          <a:ext cx="11203619" cy="4181134"/>
        </p:xfrm>
        <a:graphic>
          <a:graphicData uri="http://schemas.openxmlformats.org/drawingml/2006/table">
            <a:tbl>
              <a:tblPr firstRow="1" bandRow="1">
                <a:tableStyleId>{073A0DAA-6AF3-43AB-8588-CEC1D06C72B9}</a:tableStyleId>
              </a:tblPr>
              <a:tblGrid>
                <a:gridCol w="1600517">
                  <a:extLst>
                    <a:ext uri="{9D8B030D-6E8A-4147-A177-3AD203B41FA5}">
                      <a16:colId xmlns:a16="http://schemas.microsoft.com/office/drawing/2014/main" val="20000"/>
                    </a:ext>
                  </a:extLst>
                </a:gridCol>
                <a:gridCol w="1600517">
                  <a:extLst>
                    <a:ext uri="{9D8B030D-6E8A-4147-A177-3AD203B41FA5}">
                      <a16:colId xmlns:a16="http://schemas.microsoft.com/office/drawing/2014/main" val="20001"/>
                    </a:ext>
                  </a:extLst>
                </a:gridCol>
                <a:gridCol w="1600517">
                  <a:extLst>
                    <a:ext uri="{9D8B030D-6E8A-4147-A177-3AD203B41FA5}">
                      <a16:colId xmlns:a16="http://schemas.microsoft.com/office/drawing/2014/main" val="20002"/>
                    </a:ext>
                  </a:extLst>
                </a:gridCol>
                <a:gridCol w="1600517">
                  <a:extLst>
                    <a:ext uri="{9D8B030D-6E8A-4147-A177-3AD203B41FA5}">
                      <a16:colId xmlns:a16="http://schemas.microsoft.com/office/drawing/2014/main" val="20003"/>
                    </a:ext>
                  </a:extLst>
                </a:gridCol>
                <a:gridCol w="1600517">
                  <a:extLst>
                    <a:ext uri="{9D8B030D-6E8A-4147-A177-3AD203B41FA5}">
                      <a16:colId xmlns:a16="http://schemas.microsoft.com/office/drawing/2014/main" val="20004"/>
                    </a:ext>
                  </a:extLst>
                </a:gridCol>
                <a:gridCol w="1600517">
                  <a:extLst>
                    <a:ext uri="{9D8B030D-6E8A-4147-A177-3AD203B41FA5}">
                      <a16:colId xmlns:a16="http://schemas.microsoft.com/office/drawing/2014/main" val="20005"/>
                    </a:ext>
                  </a:extLst>
                </a:gridCol>
                <a:gridCol w="1600517">
                  <a:extLst>
                    <a:ext uri="{9D8B030D-6E8A-4147-A177-3AD203B41FA5}">
                      <a16:colId xmlns:a16="http://schemas.microsoft.com/office/drawing/2014/main" val="20006"/>
                    </a:ext>
                  </a:extLst>
                </a:gridCol>
              </a:tblGrid>
              <a:tr h="397981">
                <a:tc gridSpan="7">
                  <a:txBody>
                    <a:bodyPr/>
                    <a:lstStyle/>
                    <a:p>
                      <a:pPr marL="0" algn="l" defTabSz="914400" rtl="0" eaLnBrk="1" latinLnBrk="0" hangingPunct="1"/>
                      <a:r>
                        <a:rPr lang="zh-CN" altLang="en-US" sz="2000" b="1" i="0" kern="1200" noProof="0" dirty="0">
                          <a:solidFill>
                            <a:schemeClr val="bg1"/>
                          </a:solidFill>
                          <a:latin typeface="黑体" pitchFamily="49" charset="-122"/>
                          <a:ea typeface="黑体" pitchFamily="49" charset="-122"/>
                          <a:cs typeface="Arial" panose="020B0604020202020204" pitchFamily="34" charset="0"/>
                        </a:rPr>
                        <a:t>六种领导风格一览</a:t>
                      </a:r>
                      <a:endParaRPr lang="en-GB" sz="2000" b="1" i="0" kern="120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hMerge="1">
                  <a:txBody>
                    <a:bodyPr/>
                    <a:lstStyle/>
                    <a:p>
                      <a:endParaRPr lang="en-GB" sz="1200" b="1" i="0" noProof="0" dirty="0">
                        <a:solidFill>
                          <a:schemeClr val="bg1"/>
                        </a:solidFill>
                        <a:latin typeface="Flama Semibold" charset="0"/>
                        <a:ea typeface="Flama Semibold" charset="0"/>
                        <a:cs typeface="Flama Semibold" charset="0"/>
                      </a:endParaRPr>
                    </a:p>
                  </a:txBody>
                  <a:tcPr anchor="ctr">
                    <a:solidFill>
                      <a:schemeClr val="tx1">
                        <a:lumMod val="50000"/>
                        <a:lumOff val="50000"/>
                      </a:schemeClr>
                    </a:solidFill>
                  </a:tcPr>
                </a:tc>
                <a:tc hMerge="1">
                  <a:txBody>
                    <a:bodyPr/>
                    <a:lstStyle/>
                    <a:p>
                      <a:endParaRPr lang="en-GB" sz="1200" b="1" i="0" noProof="0" dirty="0">
                        <a:solidFill>
                          <a:schemeClr val="bg1"/>
                        </a:solidFill>
                        <a:latin typeface="Flama Semibold" charset="0"/>
                        <a:ea typeface="Flama Semibold" charset="0"/>
                        <a:cs typeface="Flama Semibold" charset="0"/>
                      </a:endParaRPr>
                    </a:p>
                  </a:txBody>
                  <a:tcPr anchor="ctr">
                    <a:solidFill>
                      <a:schemeClr val="tx1">
                        <a:lumMod val="50000"/>
                        <a:lumOff val="50000"/>
                      </a:schemeClr>
                    </a:solidFill>
                  </a:tcPr>
                </a:tc>
                <a:tc hMerge="1">
                  <a:txBody>
                    <a:bodyPr/>
                    <a:lstStyle/>
                    <a:p>
                      <a:endParaRPr lang="en-GB" sz="1200" b="1" i="0" noProof="0" dirty="0">
                        <a:solidFill>
                          <a:schemeClr val="bg1"/>
                        </a:solidFill>
                        <a:latin typeface="Flama Semibold" charset="0"/>
                        <a:ea typeface="Flama Semibold" charset="0"/>
                        <a:cs typeface="Flama Semibold" charset="0"/>
                      </a:endParaRPr>
                    </a:p>
                  </a:txBody>
                  <a:tcPr anchor="ctr">
                    <a:solidFill>
                      <a:schemeClr val="tx1">
                        <a:lumMod val="50000"/>
                        <a:lumOff val="50000"/>
                      </a:schemeClr>
                    </a:solidFill>
                  </a:tcPr>
                </a:tc>
                <a:tc hMerge="1">
                  <a:txBody>
                    <a:bodyPr/>
                    <a:lstStyle/>
                    <a:p>
                      <a:endParaRPr lang="en-GB" sz="1200" b="1" i="0" noProof="0" dirty="0">
                        <a:solidFill>
                          <a:schemeClr val="bg1"/>
                        </a:solidFill>
                        <a:latin typeface="Flama Semibold" charset="0"/>
                        <a:ea typeface="Flama Semibold" charset="0"/>
                        <a:cs typeface="Flama Semibold" charset="0"/>
                      </a:endParaRPr>
                    </a:p>
                  </a:txBody>
                  <a:tcPr anchor="ctr">
                    <a:solidFill>
                      <a:schemeClr val="tx1">
                        <a:lumMod val="50000"/>
                        <a:lumOff val="50000"/>
                      </a:schemeClr>
                    </a:solidFill>
                  </a:tcPr>
                </a:tc>
                <a:tc hMerge="1">
                  <a:txBody>
                    <a:bodyPr/>
                    <a:lstStyle/>
                    <a:p>
                      <a:endParaRPr lang="en-GB" sz="1200" b="1" i="0" noProof="0" dirty="0">
                        <a:solidFill>
                          <a:schemeClr val="bg1"/>
                        </a:solidFill>
                        <a:latin typeface="Flama Semibold" charset="0"/>
                        <a:ea typeface="Flama Semibold" charset="0"/>
                        <a:cs typeface="Flama Semibold" charset="0"/>
                      </a:endParaRPr>
                    </a:p>
                  </a:txBody>
                  <a:tcPr anchor="ctr">
                    <a:solidFill>
                      <a:schemeClr val="tx1">
                        <a:lumMod val="50000"/>
                        <a:lumOff val="50000"/>
                      </a:schemeClr>
                    </a:solidFill>
                  </a:tcPr>
                </a:tc>
                <a:tc hMerge="1">
                  <a:txBody>
                    <a:bodyPr/>
                    <a:lstStyle/>
                    <a:p>
                      <a:endParaRPr lang="en-GB" sz="1200" b="1" i="0" noProof="0" dirty="0">
                        <a:solidFill>
                          <a:schemeClr val="bg1"/>
                        </a:solidFill>
                        <a:latin typeface="Flama Semibold" charset="0"/>
                        <a:ea typeface="Flama Semibold" charset="0"/>
                        <a:cs typeface="Flama Semibold" charset="0"/>
                      </a:endParaRPr>
                    </a:p>
                  </a:txBody>
                  <a:tcPr anchor="ctr">
                    <a:solidFill>
                      <a:schemeClr val="tx1">
                        <a:lumMod val="50000"/>
                        <a:lumOff val="50000"/>
                      </a:schemeClr>
                    </a:solidFill>
                  </a:tcPr>
                </a:tc>
                <a:extLst>
                  <a:ext uri="{0D108BD9-81ED-4DB2-BD59-A6C34878D82A}">
                    <a16:rowId xmlns:a16="http://schemas.microsoft.com/office/drawing/2014/main" val="10000"/>
                  </a:ext>
                </a:extLst>
              </a:tr>
              <a:tr h="397981">
                <a:tc>
                  <a:txBody>
                    <a:bodyPr/>
                    <a:lstStyle/>
                    <a:p>
                      <a:endParaRPr lang="en-GB" sz="1100" b="1"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a:txBody>
                    <a:bodyPr/>
                    <a:lstStyle/>
                    <a:p>
                      <a:r>
                        <a:rPr lang="zh-CN" altLang="en-US" sz="1100" b="1" i="0" noProof="0" dirty="0">
                          <a:solidFill>
                            <a:schemeClr val="bg1"/>
                          </a:solidFill>
                          <a:latin typeface="黑体" pitchFamily="49" charset="-122"/>
                          <a:ea typeface="黑体" pitchFamily="49" charset="-122"/>
                          <a:cs typeface="Arial" panose="020B0604020202020204" pitchFamily="34" charset="0"/>
                        </a:rPr>
                        <a:t>指令型</a:t>
                      </a:r>
                      <a:endParaRPr lang="en-GB" sz="1100" b="1" i="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a:txBody>
                    <a:bodyPr/>
                    <a:lstStyle/>
                    <a:p>
                      <a:r>
                        <a:rPr lang="zh-CN" altLang="en-US" sz="1100" b="1" i="0" noProof="0" dirty="0">
                          <a:solidFill>
                            <a:schemeClr val="bg1"/>
                          </a:solidFill>
                          <a:latin typeface="黑体" pitchFamily="49" charset="-122"/>
                          <a:ea typeface="黑体" pitchFamily="49" charset="-122"/>
                          <a:cs typeface="Arial" panose="020B0604020202020204" pitchFamily="34" charset="0"/>
                        </a:rPr>
                        <a:t>愿景型</a:t>
                      </a:r>
                      <a:endParaRPr lang="en-GB" sz="1100" b="1" i="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a:txBody>
                    <a:bodyPr/>
                    <a:lstStyle/>
                    <a:p>
                      <a:r>
                        <a:rPr lang="zh-CN" altLang="en-US" sz="1100" b="1" i="0" noProof="0" dirty="0">
                          <a:solidFill>
                            <a:schemeClr val="bg1"/>
                          </a:solidFill>
                          <a:latin typeface="黑体" pitchFamily="49" charset="-122"/>
                          <a:ea typeface="黑体" pitchFamily="49" charset="-122"/>
                          <a:cs typeface="Arial" panose="020B0604020202020204" pitchFamily="34" charset="0"/>
                        </a:rPr>
                        <a:t>关系型</a:t>
                      </a:r>
                      <a:endParaRPr lang="en-GB" sz="1100" b="1" i="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a:txBody>
                    <a:bodyPr/>
                    <a:lstStyle/>
                    <a:p>
                      <a:r>
                        <a:rPr lang="zh-CN" altLang="en-US" sz="1100" b="1" i="0" noProof="0" dirty="0">
                          <a:solidFill>
                            <a:schemeClr val="bg1"/>
                          </a:solidFill>
                          <a:latin typeface="黑体" pitchFamily="49" charset="-122"/>
                          <a:ea typeface="黑体" pitchFamily="49" charset="-122"/>
                          <a:cs typeface="Arial" panose="020B0604020202020204" pitchFamily="34" charset="0"/>
                        </a:rPr>
                        <a:t>民主型</a:t>
                      </a:r>
                      <a:endParaRPr lang="en-GB" sz="1100" b="1" i="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a:txBody>
                    <a:bodyPr/>
                    <a:lstStyle/>
                    <a:p>
                      <a:r>
                        <a:rPr lang="zh-CN" altLang="en-US" sz="1100" b="1" i="0" noProof="0" dirty="0">
                          <a:solidFill>
                            <a:schemeClr val="bg1"/>
                          </a:solidFill>
                          <a:latin typeface="黑体" pitchFamily="49" charset="-122"/>
                          <a:ea typeface="黑体" pitchFamily="49" charset="-122"/>
                          <a:cs typeface="Arial" panose="020B0604020202020204" pitchFamily="34" charset="0"/>
                        </a:rPr>
                        <a:t>定调型</a:t>
                      </a:r>
                      <a:endParaRPr lang="en-GB" sz="1100" b="1" i="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tc>
                  <a:txBody>
                    <a:bodyPr/>
                    <a:lstStyle/>
                    <a:p>
                      <a:r>
                        <a:rPr lang="zh-CN" altLang="en-US" sz="1100" b="1" i="0" noProof="0" dirty="0">
                          <a:solidFill>
                            <a:schemeClr val="bg1"/>
                          </a:solidFill>
                          <a:latin typeface="黑体" pitchFamily="49" charset="-122"/>
                          <a:ea typeface="黑体" pitchFamily="49" charset="-122"/>
                          <a:cs typeface="Arial" panose="020B0604020202020204" pitchFamily="34" charset="0"/>
                        </a:rPr>
                        <a:t>辅导型</a:t>
                      </a:r>
                      <a:endParaRPr lang="en-GB" sz="1100" b="1" i="0" noProof="0" dirty="0">
                        <a:solidFill>
                          <a:schemeClr val="bg1"/>
                        </a:solidFill>
                        <a:latin typeface="黑体" pitchFamily="49" charset="-122"/>
                        <a:ea typeface="黑体" pitchFamily="49" charset="-122"/>
                        <a:cs typeface="Arial" panose="020B0604020202020204" pitchFamily="34" charset="0"/>
                      </a:endParaRPr>
                    </a:p>
                  </a:txBody>
                  <a:tcPr anchor="ctr">
                    <a:solidFill>
                      <a:schemeClr val="tx2"/>
                    </a:solidFill>
                  </a:tcPr>
                </a:tc>
                <a:extLst>
                  <a:ext uri="{0D108BD9-81ED-4DB2-BD59-A6C34878D82A}">
                    <a16:rowId xmlns:a16="http://schemas.microsoft.com/office/drawing/2014/main" val="10001"/>
                  </a:ext>
                </a:extLst>
              </a:tr>
              <a:tr h="497477">
                <a:tc>
                  <a:txBody>
                    <a:bodyPr/>
                    <a:lstStyle/>
                    <a:p>
                      <a:pPr marL="0" marR="0" indent="0" algn="l" defTabSz="495285" rtl="0" eaLnBrk="1" fontAlgn="auto" latinLnBrk="0" hangingPunct="1">
                        <a:lnSpc>
                          <a:spcPct val="100000"/>
                        </a:lnSpc>
                        <a:spcBef>
                          <a:spcPts val="0"/>
                        </a:spcBef>
                        <a:spcAft>
                          <a:spcPts val="0"/>
                        </a:spcAft>
                        <a:buClrTx/>
                        <a:buSzTx/>
                        <a:buFontTx/>
                        <a:buNone/>
                        <a:tabLst/>
                        <a:defRPr/>
                      </a:pPr>
                      <a:r>
                        <a:rPr lang="zh-CN" altLang="en-US" sz="1100" b="1" noProof="0" dirty="0">
                          <a:latin typeface="黑体" pitchFamily="49" charset="-122"/>
                          <a:ea typeface="黑体" pitchFamily="49" charset="-122"/>
                          <a:cs typeface="Arial" panose="020B0604020202020204" pitchFamily="34" charset="0"/>
                        </a:rPr>
                        <a:t>别称</a:t>
                      </a:r>
                      <a:endParaRPr lang="en-GB" sz="1100" b="1" noProof="0" dirty="0">
                        <a:latin typeface="黑体" pitchFamily="49" charset="-122"/>
                        <a:ea typeface="黑体" pitchFamily="49" charset="-122"/>
                        <a:cs typeface="Arial" panose="020B0604020202020204" pitchFamily="34" charset="0"/>
                      </a:endParaRPr>
                    </a:p>
                  </a:txBody>
                  <a:tcPr anchor="ctr">
                    <a:solidFill>
                      <a:schemeClr val="bg1">
                        <a:lumMod val="75000"/>
                      </a:schemeClr>
                    </a:solidFill>
                  </a:tcPr>
                </a:tc>
                <a:tc>
                  <a:txBody>
                    <a:bodyPr/>
                    <a:lstStyle/>
                    <a:p>
                      <a:r>
                        <a:rPr lang="zh-CN" altLang="en-US" sz="1100" noProof="0" dirty="0">
                          <a:latin typeface="黑体" pitchFamily="49" charset="-122"/>
                          <a:ea typeface="黑体" pitchFamily="49" charset="-122"/>
                          <a:cs typeface="Arial" panose="020B0604020202020204" pitchFamily="34" charset="0"/>
                        </a:rPr>
                        <a:t>强制型</a:t>
                      </a:r>
                      <a:r>
                        <a:rPr lang="en-US" altLang="zh-CN" sz="1100" noProof="0" dirty="0">
                          <a:latin typeface="黑体" pitchFamily="49" charset="-122"/>
                          <a:ea typeface="黑体" pitchFamily="49" charset="-122"/>
                          <a:cs typeface="Arial" panose="020B0604020202020204" pitchFamily="34" charset="0"/>
                        </a:rPr>
                        <a:t>/</a:t>
                      </a:r>
                      <a:r>
                        <a:rPr lang="zh-CN" altLang="en-US" sz="1100" noProof="0" dirty="0">
                          <a:latin typeface="黑体" pitchFamily="49" charset="-122"/>
                          <a:ea typeface="黑体" pitchFamily="49" charset="-122"/>
                          <a:cs typeface="Arial" panose="020B0604020202020204" pitchFamily="34" charset="0"/>
                        </a:rPr>
                        <a:t>指示型</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权威型</a:t>
                      </a:r>
                      <a:r>
                        <a:rPr lang="en-US" altLang="zh-CN" sz="1100" noProof="0" dirty="0">
                          <a:latin typeface="黑体" pitchFamily="49" charset="-122"/>
                          <a:ea typeface="黑体" pitchFamily="49" charset="-122"/>
                          <a:cs typeface="Arial" panose="020B0604020202020204" pitchFamily="34" charset="0"/>
                        </a:rPr>
                        <a:t>/</a:t>
                      </a:r>
                      <a:r>
                        <a:rPr lang="zh-CN" altLang="en-US" sz="1100" noProof="0" dirty="0">
                          <a:latin typeface="黑体" pitchFamily="49" charset="-122"/>
                          <a:ea typeface="黑体" pitchFamily="49" charset="-122"/>
                          <a:cs typeface="Arial" panose="020B0604020202020204" pitchFamily="34" charset="0"/>
                        </a:rPr>
                        <a:t>魅力型</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亲和型</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参与型</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领跑型</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支持型</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extLst>
                  <a:ext uri="{0D108BD9-81ED-4DB2-BD59-A6C34878D82A}">
                    <a16:rowId xmlns:a16="http://schemas.microsoft.com/office/drawing/2014/main" val="2877668750"/>
                  </a:ext>
                </a:extLst>
              </a:tr>
              <a:tr h="497477">
                <a:tc>
                  <a:txBody>
                    <a:bodyPr/>
                    <a:lstStyle/>
                    <a:p>
                      <a:pPr marL="0" marR="0" indent="0" algn="l" defTabSz="495285" rtl="0" eaLnBrk="1" fontAlgn="auto" latinLnBrk="0" hangingPunct="1">
                        <a:lnSpc>
                          <a:spcPct val="100000"/>
                        </a:lnSpc>
                        <a:spcBef>
                          <a:spcPts val="0"/>
                        </a:spcBef>
                        <a:spcAft>
                          <a:spcPts val="0"/>
                        </a:spcAft>
                        <a:buClrTx/>
                        <a:buSzTx/>
                        <a:buFontTx/>
                        <a:buNone/>
                        <a:tabLst/>
                        <a:defRPr/>
                      </a:pPr>
                      <a:r>
                        <a:rPr lang="zh-CN" altLang="en-US" sz="1100" b="1" noProof="0" dirty="0">
                          <a:latin typeface="黑体" pitchFamily="49" charset="-122"/>
                          <a:ea typeface="黑体" pitchFamily="49" charset="-122"/>
                          <a:cs typeface="Arial" panose="020B0604020202020204" pitchFamily="34" charset="0"/>
                        </a:rPr>
                        <a:t>本质</a:t>
                      </a:r>
                      <a:endParaRPr lang="en-GB" sz="1100" b="1" noProof="0" dirty="0">
                        <a:latin typeface="黑体" pitchFamily="49" charset="-122"/>
                        <a:ea typeface="黑体" pitchFamily="49" charset="-122"/>
                        <a:cs typeface="Arial" panose="020B0604020202020204" pitchFamily="34" charset="0"/>
                      </a:endParaRPr>
                    </a:p>
                  </a:txBody>
                  <a:tcPr anchor="c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noProof="0" dirty="0">
                          <a:latin typeface="黑体" pitchFamily="49" charset="-122"/>
                          <a:ea typeface="黑体" pitchFamily="49" charset="-122"/>
                          <a:cs typeface="Arial" panose="020B0604020202020204" pitchFamily="34" charset="0"/>
                        </a:rPr>
                        <a:t>要求立即采取行动</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动员员工向着愿景努力工作</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创造情感纽带与和谐</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noProof="0" dirty="0">
                          <a:solidFill>
                            <a:schemeClr val="tx1"/>
                          </a:solidFill>
                          <a:latin typeface="黑体" pitchFamily="49" charset="-122"/>
                          <a:ea typeface="黑体" pitchFamily="49" charset="-122"/>
                          <a:cs typeface="Arial" panose="020B0604020202020204" pitchFamily="34" charset="0"/>
                        </a:rPr>
                        <a:t>通过参与建立支持和归属感</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noProof="0" dirty="0">
                          <a:latin typeface="黑体" pitchFamily="49" charset="-122"/>
                          <a:ea typeface="黑体" pitchFamily="49" charset="-122"/>
                          <a:cs typeface="Arial" panose="020B0604020202020204" pitchFamily="34" charset="0"/>
                        </a:rPr>
                        <a:t>推动较强的节奏和期望值</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noProof="0" dirty="0">
                          <a:latin typeface="黑体" pitchFamily="49" charset="-122"/>
                          <a:ea typeface="黑体" pitchFamily="49" charset="-122"/>
                          <a:cs typeface="Arial" panose="020B0604020202020204" pitchFamily="34" charset="0"/>
                        </a:rPr>
                        <a:t>帮助员工发展和成长</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extLst>
                  <a:ext uri="{0D108BD9-81ED-4DB2-BD59-A6C34878D82A}">
                    <a16:rowId xmlns:a16="http://schemas.microsoft.com/office/drawing/2014/main" val="10002"/>
                  </a:ext>
                </a:extLst>
              </a:tr>
              <a:tr h="411376">
                <a:tc>
                  <a:txBody>
                    <a:bodyPr/>
                    <a:lstStyle/>
                    <a:p>
                      <a:pPr marL="0" marR="0" indent="0" algn="l" defTabSz="495285" rtl="0" eaLnBrk="1" fontAlgn="auto" latinLnBrk="0" hangingPunct="1">
                        <a:lnSpc>
                          <a:spcPct val="100000"/>
                        </a:lnSpc>
                        <a:spcBef>
                          <a:spcPts val="0"/>
                        </a:spcBef>
                        <a:spcAft>
                          <a:spcPts val="0"/>
                        </a:spcAft>
                        <a:buClrTx/>
                        <a:buSzTx/>
                        <a:buFontTx/>
                        <a:buNone/>
                        <a:tabLst/>
                        <a:defRPr/>
                      </a:pPr>
                      <a:r>
                        <a:rPr lang="zh-CN" altLang="en-US" sz="1100" b="1" noProof="0" dirty="0">
                          <a:latin typeface="黑体" pitchFamily="49" charset="-122"/>
                          <a:ea typeface="黑体" pitchFamily="49" charset="-122"/>
                          <a:cs typeface="Arial" panose="020B0604020202020204" pitchFamily="34" charset="0"/>
                        </a:rPr>
                        <a:t>一句话描述</a:t>
                      </a:r>
                      <a:endParaRPr lang="en-GB" sz="1100" b="1" noProof="0" dirty="0">
                        <a:latin typeface="黑体" pitchFamily="49" charset="-122"/>
                        <a:ea typeface="黑体" pitchFamily="49" charset="-122"/>
                        <a:cs typeface="Arial" panose="020B0604020202020204" pitchFamily="34" charset="0"/>
                      </a:endParaRPr>
                    </a:p>
                  </a:txBody>
                  <a:tcPr anchor="ctr">
                    <a:solidFill>
                      <a:schemeClr val="bg1">
                        <a:lumMod val="75000"/>
                      </a:schemeClr>
                    </a:solidFill>
                  </a:tcPr>
                </a:tc>
                <a:tc>
                  <a:txBody>
                    <a:bodyPr/>
                    <a:lstStyle/>
                    <a:p>
                      <a:r>
                        <a:rPr lang="zh-CN" altLang="en-US" sz="1100" noProof="0" dirty="0">
                          <a:latin typeface="黑体" pitchFamily="49" charset="-122"/>
                          <a:ea typeface="黑体" pitchFamily="49" charset="-122"/>
                          <a:cs typeface="Arial" panose="020B0604020202020204" pitchFamily="34" charset="0"/>
                        </a:rPr>
                        <a:t>“照我说的做！”</a:t>
                      </a:r>
                      <a:endParaRPr lang="en-GB" sz="1100" i="1"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i="1" noProof="0" dirty="0">
                          <a:latin typeface="黑体" pitchFamily="49" charset="-122"/>
                          <a:ea typeface="黑体" pitchFamily="49" charset="-122"/>
                          <a:cs typeface="Arial" panose="020B0604020202020204" pitchFamily="34" charset="0"/>
                        </a:rPr>
                        <a:t>“跟我来”</a:t>
                      </a:r>
                      <a:endParaRPr lang="en-GB" sz="1100" i="1"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i="1" noProof="0" dirty="0">
                          <a:latin typeface="黑体" pitchFamily="49" charset="-122"/>
                          <a:ea typeface="黑体" pitchFamily="49" charset="-122"/>
                          <a:cs typeface="Arial" panose="020B0604020202020204" pitchFamily="34" charset="0"/>
                        </a:rPr>
                        <a:t>“你觉得怎么样？”</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i="1" noProof="0" dirty="0">
                          <a:latin typeface="黑体" pitchFamily="49" charset="-122"/>
                          <a:ea typeface="黑体" pitchFamily="49" charset="-122"/>
                          <a:cs typeface="Arial" panose="020B0604020202020204" pitchFamily="34" charset="0"/>
                        </a:rPr>
                        <a:t>“你的想法是？”</a:t>
                      </a:r>
                      <a:endParaRPr lang="en-GB" sz="1100" i="1"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i="1" noProof="0" dirty="0">
                          <a:latin typeface="黑体" pitchFamily="49" charset="-122"/>
                          <a:ea typeface="黑体" pitchFamily="49" charset="-122"/>
                          <a:cs typeface="Arial" panose="020B0604020202020204" pitchFamily="34" charset="0"/>
                        </a:rPr>
                        <a:t>“现在开始模仿我的方式去做”</a:t>
                      </a:r>
                      <a:endParaRPr lang="en-GB" sz="1100" i="1"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i="1" noProof="0" dirty="0">
                          <a:latin typeface="黑体" pitchFamily="49" charset="-122"/>
                          <a:ea typeface="黑体" pitchFamily="49" charset="-122"/>
                          <a:cs typeface="Arial" panose="020B0604020202020204" pitchFamily="34" charset="0"/>
                        </a:rPr>
                        <a:t>“试试这个”</a:t>
                      </a:r>
                      <a:endParaRPr lang="en-GB" sz="1100" i="1" noProof="0" dirty="0">
                        <a:latin typeface="黑体" pitchFamily="49" charset="-122"/>
                        <a:ea typeface="黑体" pitchFamily="49" charset="-122"/>
                        <a:cs typeface="Arial" panose="020B0604020202020204" pitchFamily="34" charset="0"/>
                      </a:endParaRPr>
                    </a:p>
                  </a:txBody>
                  <a:tcPr anchor="ctr">
                    <a:solidFill>
                      <a:schemeClr val="bg2"/>
                    </a:solidFill>
                  </a:tcPr>
                </a:tc>
                <a:extLst>
                  <a:ext uri="{0D108BD9-81ED-4DB2-BD59-A6C34878D82A}">
                    <a16:rowId xmlns:a16="http://schemas.microsoft.com/office/drawing/2014/main" val="10003"/>
                  </a:ext>
                </a:extLst>
              </a:tr>
              <a:tr h="636767">
                <a:tc>
                  <a:txBody>
                    <a:bodyPr/>
                    <a:lstStyle/>
                    <a:p>
                      <a:r>
                        <a:rPr lang="zh-CN" altLang="en-US" sz="1100" b="1" noProof="0" dirty="0">
                          <a:latin typeface="黑体" pitchFamily="49" charset="-122"/>
                          <a:ea typeface="黑体" pitchFamily="49" charset="-122"/>
                          <a:cs typeface="Arial" panose="020B0604020202020204" pitchFamily="34" charset="0"/>
                        </a:rPr>
                        <a:t>蕴含的情商能力</a:t>
                      </a:r>
                      <a:endParaRPr lang="en-GB" sz="1100" b="1" noProof="0" dirty="0">
                        <a:latin typeface="黑体" pitchFamily="49" charset="-122"/>
                        <a:ea typeface="黑体" pitchFamily="49" charset="-122"/>
                        <a:cs typeface="Arial" panose="020B0604020202020204" pitchFamily="34" charset="0"/>
                      </a:endParaRPr>
                    </a:p>
                  </a:txBody>
                  <a:tcPr anchor="ctr">
                    <a:solidFill>
                      <a:schemeClr val="bg1">
                        <a:lumMod val="75000"/>
                      </a:schemeClr>
                    </a:solidFill>
                  </a:tcPr>
                </a:tc>
                <a:tc>
                  <a:txBody>
                    <a:bodyPr/>
                    <a:lstStyle/>
                    <a:p>
                      <a:r>
                        <a:rPr lang="zh-CN" altLang="en-US" sz="1100" noProof="0" dirty="0">
                          <a:latin typeface="黑体" pitchFamily="49" charset="-122"/>
                          <a:ea typeface="黑体" pitchFamily="49" charset="-122"/>
                          <a:cs typeface="Arial" panose="020B0604020202020204" pitchFamily="34" charset="0"/>
                        </a:rPr>
                        <a:t>驱动力、主动性、自控力</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自信、同理心、变革催化能力</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同理心、建设关系能力、沟通能力</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合作能力、团队领导力、沟通能力</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勤勉、成就导向、主动性</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培养他人的能力、同理心、自我意识</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extLst>
                  <a:ext uri="{0D108BD9-81ED-4DB2-BD59-A6C34878D82A}">
                    <a16:rowId xmlns:a16="http://schemas.microsoft.com/office/drawing/2014/main" val="10004"/>
                  </a:ext>
                </a:extLst>
              </a:tr>
              <a:tr h="915355">
                <a:tc>
                  <a:txBody>
                    <a:bodyPr/>
                    <a:lstStyle/>
                    <a:p>
                      <a:r>
                        <a:rPr lang="zh-CN" altLang="en-US" sz="1100" b="1" noProof="0" dirty="0">
                          <a:latin typeface="黑体" pitchFamily="49" charset="-122"/>
                          <a:ea typeface="黑体" pitchFamily="49" charset="-122"/>
                          <a:cs typeface="Arial" panose="020B0604020202020204" pitchFamily="34" charset="0"/>
                        </a:rPr>
                        <a:t>最合适的运用场合</a:t>
                      </a:r>
                      <a:endParaRPr lang="en-GB" sz="1100" b="1" noProof="0" dirty="0">
                        <a:latin typeface="黑体" pitchFamily="49" charset="-122"/>
                        <a:ea typeface="黑体" pitchFamily="49" charset="-122"/>
                        <a:cs typeface="Arial" panose="020B0604020202020204" pitchFamily="34" charset="0"/>
                      </a:endParaRPr>
                    </a:p>
                  </a:txBody>
                  <a:tcPr marB="0" anchor="ctr">
                    <a:solidFill>
                      <a:schemeClr val="bg1">
                        <a:lumMod val="75000"/>
                      </a:schemeClr>
                    </a:solidFill>
                  </a:tcPr>
                </a:tc>
                <a:tc>
                  <a:txBody>
                    <a:bodyPr/>
                    <a:lstStyle/>
                    <a:p>
                      <a:r>
                        <a:rPr lang="zh-CN" altLang="en-US" sz="1100" noProof="0" dirty="0">
                          <a:latin typeface="黑体" pitchFamily="49" charset="-122"/>
                          <a:ea typeface="黑体" pitchFamily="49" charset="-122"/>
                          <a:cs typeface="Arial" panose="020B0604020202020204" pitchFamily="34" charset="0"/>
                        </a:rPr>
                        <a:t>发生危机时扭转局面、应对问题员工</a:t>
                      </a:r>
                      <a:endParaRPr lang="en-GB" sz="1100" noProof="0" dirty="0">
                        <a:latin typeface="黑体" pitchFamily="49" charset="-122"/>
                        <a:ea typeface="黑体" pitchFamily="49" charset="-122"/>
                        <a:cs typeface="Arial" panose="020B0604020202020204" pitchFamily="34" charset="0"/>
                      </a:endParaRPr>
                    </a:p>
                  </a:txBody>
                  <a:tcPr marB="0"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当变革需要新的愿景，或需要明确的发展方向时</a:t>
                      </a:r>
                      <a:endParaRPr lang="en-GB" sz="1100" noProof="0" dirty="0">
                        <a:latin typeface="黑体" pitchFamily="49" charset="-122"/>
                        <a:ea typeface="黑体" pitchFamily="49" charset="-122"/>
                        <a:cs typeface="Arial" panose="020B0604020202020204" pitchFamily="34" charset="0"/>
                      </a:endParaRPr>
                    </a:p>
                  </a:txBody>
                  <a:tcPr marB="0"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恢复团队凝聚力；在高压环境下鼓舞员工士气</a:t>
                      </a:r>
                      <a:endParaRPr lang="en-GB" sz="1100" noProof="0" dirty="0">
                        <a:latin typeface="黑体" pitchFamily="49" charset="-122"/>
                        <a:ea typeface="黑体" pitchFamily="49" charset="-122"/>
                        <a:cs typeface="Arial" panose="020B0604020202020204" pitchFamily="34" charset="0"/>
                      </a:endParaRPr>
                    </a:p>
                  </a:txBody>
                  <a:tcPr marB="0"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争取员工支持和建立共识；让优秀员工献计献策</a:t>
                      </a:r>
                      <a:endParaRPr lang="en-GB" sz="1100" noProof="0" dirty="0">
                        <a:latin typeface="黑体" pitchFamily="49" charset="-122"/>
                        <a:ea typeface="黑体" pitchFamily="49" charset="-122"/>
                        <a:cs typeface="Arial" panose="020B0604020202020204" pitchFamily="34" charset="0"/>
                      </a:endParaRPr>
                    </a:p>
                  </a:txBody>
                  <a:tcPr marB="0"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领导一支主动性高、专业能力强的队伍，快速取得业绩</a:t>
                      </a:r>
                      <a:endParaRPr lang="en-GB" sz="1100" noProof="0" dirty="0">
                        <a:latin typeface="黑体" pitchFamily="49" charset="-122"/>
                        <a:ea typeface="黑体" pitchFamily="49" charset="-122"/>
                        <a:cs typeface="Arial" panose="020B0604020202020204" pitchFamily="34" charset="0"/>
                      </a:endParaRPr>
                    </a:p>
                  </a:txBody>
                  <a:tcPr marB="0"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帮助员工提高业绩或发展长期优势</a:t>
                      </a:r>
                      <a:endParaRPr lang="en-GB" sz="1100" noProof="0" dirty="0">
                        <a:latin typeface="黑体" pitchFamily="49" charset="-122"/>
                        <a:ea typeface="黑体" pitchFamily="49" charset="-122"/>
                        <a:cs typeface="Arial" panose="020B0604020202020204" pitchFamily="34" charset="0"/>
                      </a:endParaRPr>
                    </a:p>
                  </a:txBody>
                  <a:tcPr marB="0" anchor="ctr">
                    <a:solidFill>
                      <a:schemeClr val="bg2"/>
                    </a:solidFill>
                  </a:tcPr>
                </a:tc>
                <a:extLst>
                  <a:ext uri="{0D108BD9-81ED-4DB2-BD59-A6C34878D82A}">
                    <a16:rowId xmlns:a16="http://schemas.microsoft.com/office/drawing/2014/main" val="10005"/>
                  </a:ext>
                </a:extLst>
              </a:tr>
              <a:tr h="411376">
                <a:tc>
                  <a:txBody>
                    <a:bodyPr/>
                    <a:lstStyle/>
                    <a:p>
                      <a:r>
                        <a:rPr lang="zh-CN" altLang="en-US" sz="1100" b="1" noProof="0" dirty="0">
                          <a:latin typeface="黑体" pitchFamily="49" charset="-122"/>
                          <a:ea typeface="黑体" pitchFamily="49" charset="-122"/>
                          <a:cs typeface="Arial" panose="020B0604020202020204" pitchFamily="34" charset="0"/>
                        </a:rPr>
                        <a:t>对工作氛围的整体影响</a:t>
                      </a:r>
                      <a:endParaRPr lang="en-GB" sz="1100" b="1" noProof="0" dirty="0">
                        <a:latin typeface="黑体" pitchFamily="49" charset="-122"/>
                        <a:ea typeface="黑体" pitchFamily="49" charset="-122"/>
                        <a:cs typeface="Arial" panose="020B0604020202020204" pitchFamily="34" charset="0"/>
                      </a:endParaRPr>
                    </a:p>
                  </a:txBody>
                  <a:tcPr anchor="ctr">
                    <a:solidFill>
                      <a:schemeClr val="bg1">
                        <a:lumMod val="75000"/>
                      </a:schemeClr>
                    </a:solidFill>
                  </a:tcPr>
                </a:tc>
                <a:tc>
                  <a:txBody>
                    <a:bodyPr/>
                    <a:lstStyle/>
                    <a:p>
                      <a:r>
                        <a:rPr lang="zh-CN" altLang="en-US" sz="1100" noProof="0" dirty="0">
                          <a:latin typeface="黑体" pitchFamily="49" charset="-122"/>
                          <a:ea typeface="黑体" pitchFamily="49" charset="-122"/>
                          <a:cs typeface="Arial" panose="020B0604020202020204" pitchFamily="34" charset="0"/>
                        </a:rPr>
                        <a:t>负面</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极其正面</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正面</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正面</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负面</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tc>
                  <a:txBody>
                    <a:bodyPr/>
                    <a:lstStyle/>
                    <a:p>
                      <a:r>
                        <a:rPr lang="zh-CN" altLang="en-US" sz="1100" noProof="0" dirty="0">
                          <a:latin typeface="黑体" pitchFamily="49" charset="-122"/>
                          <a:ea typeface="黑体" pitchFamily="49" charset="-122"/>
                          <a:cs typeface="Arial" panose="020B0604020202020204" pitchFamily="34" charset="0"/>
                        </a:rPr>
                        <a:t>正面</a:t>
                      </a:r>
                      <a:endParaRPr lang="en-GB" sz="1100" noProof="0" dirty="0">
                        <a:latin typeface="黑体" pitchFamily="49" charset="-122"/>
                        <a:ea typeface="黑体" pitchFamily="49" charset="-122"/>
                        <a:cs typeface="Arial" panose="020B0604020202020204" pitchFamily="34" charset="0"/>
                      </a:endParaRPr>
                    </a:p>
                  </a:txBody>
                  <a:tcPr anchor="ctr">
                    <a:solidFill>
                      <a:schemeClr val="bg2"/>
                    </a:solidFill>
                  </a:tcPr>
                </a:tc>
                <a:extLst>
                  <a:ext uri="{0D108BD9-81ED-4DB2-BD59-A6C34878D82A}">
                    <a16:rowId xmlns:a16="http://schemas.microsoft.com/office/drawing/2014/main" val="10006"/>
                  </a:ext>
                </a:extLst>
              </a:tr>
            </a:tbl>
          </a:graphicData>
        </a:graphic>
      </p:graphicFrame>
      <p:sp>
        <p:nvSpPr>
          <p:cNvPr id="9" name="Rektangel 8">
            <a:extLst>
              <a:ext uri="{FF2B5EF4-FFF2-40B4-BE49-F238E27FC236}">
                <a16:creationId xmlns:a16="http://schemas.microsoft.com/office/drawing/2014/main" id="{7D8F127D-40F4-BE44-9C7D-4E05258594D6}"/>
              </a:ext>
            </a:extLst>
          </p:cNvPr>
          <p:cNvSpPr/>
          <p:nvPr/>
        </p:nvSpPr>
        <p:spPr>
          <a:xfrm>
            <a:off x="10794209" y="6184949"/>
            <a:ext cx="897682" cy="246221"/>
          </a:xfrm>
          <a:prstGeom prst="rect">
            <a:avLst/>
          </a:prstGeom>
        </p:spPr>
        <p:txBody>
          <a:bodyPr wrap="none" lIns="0" rIns="0">
            <a:spAutoFit/>
          </a:bodyPr>
          <a:lstStyle/>
          <a:p>
            <a:pPr algn="r"/>
            <a:r>
              <a:rPr lang="en-GB" altLang="da-DK" sz="1000" dirty="0">
                <a:latin typeface="黑体" pitchFamily="49" charset="-122"/>
                <a:ea typeface="黑体" pitchFamily="49" charset="-122"/>
              </a:rPr>
              <a:t>Daniel </a:t>
            </a:r>
            <a:r>
              <a:rPr lang="en-GB" altLang="da-DK" sz="1000" dirty="0" err="1">
                <a:latin typeface="黑体" pitchFamily="49" charset="-122"/>
                <a:ea typeface="黑体" pitchFamily="49" charset="-122"/>
              </a:rPr>
              <a:t>Goleman</a:t>
            </a:r>
            <a:endParaRPr lang="en-GB" altLang="da-DK" sz="1000" dirty="0">
              <a:latin typeface="黑体" pitchFamily="49" charset="-122"/>
              <a:ea typeface="黑体" pitchFamily="49" charset="-122"/>
            </a:endParaRPr>
          </a:p>
        </p:txBody>
      </p:sp>
    </p:spTree>
    <p:extLst>
      <p:ext uri="{BB962C8B-B14F-4D97-AF65-F5344CB8AC3E}">
        <p14:creationId xmlns:p14="http://schemas.microsoft.com/office/powerpoint/2010/main" val="41835661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7" name="Titel 1">
            <a:extLst>
              <a:ext uri="{FF2B5EF4-FFF2-40B4-BE49-F238E27FC236}">
                <a16:creationId xmlns:a16="http://schemas.microsoft.com/office/drawing/2014/main" id="{9500F9A7-2F3D-8243-9C97-E569B43EC3DB}"/>
              </a:ext>
            </a:extLst>
          </p:cNvPr>
          <p:cNvSpPr>
            <a:spLocks noGrp="1"/>
          </p:cNvSpPr>
          <p:nvPr>
            <p:ph type="title"/>
          </p:nvPr>
        </p:nvSpPr>
        <p:spPr/>
        <p:txBody>
          <a:bodyPr/>
          <a:lstStyle/>
          <a:p>
            <a:r>
              <a:rPr lang="zh-CN" altLang="en-US" dirty="0">
                <a:latin typeface="黑体" pitchFamily="49" charset="-122"/>
                <a:ea typeface="黑体" pitchFamily="49" charset="-122"/>
              </a:rPr>
              <a:t>变革循环 </a:t>
            </a:r>
            <a:r>
              <a:rPr lang="en-US" altLang="zh-CN" dirty="0">
                <a:latin typeface="黑体" pitchFamily="49" charset="-122"/>
                <a:ea typeface="黑体" pitchFamily="49" charset="-122"/>
              </a:rPr>
              <a:t>- </a:t>
            </a:r>
            <a:r>
              <a:rPr lang="zh-CN" altLang="en-US" dirty="0">
                <a:latin typeface="黑体" pitchFamily="49" charset="-122"/>
                <a:ea typeface="黑体" pitchFamily="49" charset="-122"/>
              </a:rPr>
              <a:t>变革的不同阶段</a:t>
            </a:r>
            <a:endParaRPr lang="en-GB" altLang="da-DK" dirty="0">
              <a:latin typeface="黑体" pitchFamily="49" charset="-122"/>
              <a:ea typeface="黑体" pitchFamily="49" charset="-122"/>
            </a:endParaRPr>
          </a:p>
        </p:txBody>
      </p:sp>
      <p:sp>
        <p:nvSpPr>
          <p:cNvPr id="31748" name="Tekstboks 5">
            <a:extLst>
              <a:ext uri="{FF2B5EF4-FFF2-40B4-BE49-F238E27FC236}">
                <a16:creationId xmlns:a16="http://schemas.microsoft.com/office/drawing/2014/main" id="{AD3E41F3-1679-D54E-8597-4AD91C69FD77}"/>
              </a:ext>
            </a:extLst>
          </p:cNvPr>
          <p:cNvSpPr txBox="1">
            <a:spLocks noChangeArrowheads="1"/>
          </p:cNvSpPr>
          <p:nvPr/>
        </p:nvSpPr>
        <p:spPr bwMode="auto">
          <a:xfrm>
            <a:off x="1384420" y="1752600"/>
            <a:ext cx="33894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b="1" dirty="0">
                <a:solidFill>
                  <a:srgbClr val="BE0D20"/>
                </a:solidFill>
                <a:latin typeface="黑体" pitchFamily="49" charset="-122"/>
                <a:ea typeface="黑体" pitchFamily="49" charset="-122"/>
              </a:rPr>
              <a:t>是时候前进了</a:t>
            </a:r>
            <a:endParaRPr lang="en-GB" altLang="da-DK" b="1" dirty="0">
              <a:solidFill>
                <a:srgbClr val="BE0D20"/>
              </a:solidFill>
              <a:latin typeface="黑体" pitchFamily="49" charset="-122"/>
              <a:ea typeface="黑体" pitchFamily="49" charset="-122"/>
            </a:endParaRPr>
          </a:p>
          <a:p>
            <a:pPr>
              <a:spcBef>
                <a:spcPct val="0"/>
              </a:spcBef>
              <a:buClrTx/>
              <a:buNone/>
            </a:pPr>
            <a:r>
              <a:rPr lang="zh-CN" altLang="en-US" sz="1200" dirty="0">
                <a:latin typeface="黑体" pitchFamily="49" charset="-122"/>
                <a:ea typeface="黑体" pitchFamily="49" charset="-122"/>
              </a:rPr>
              <a:t>减少必然性。一旦有必要进行新的变革，就应该避免守旧。</a:t>
            </a:r>
            <a:endParaRPr lang="en-GB" altLang="da-DK" sz="1200" dirty="0">
              <a:latin typeface="黑体" pitchFamily="49" charset="-122"/>
              <a:ea typeface="黑体" pitchFamily="49" charset="-122"/>
            </a:endParaRPr>
          </a:p>
        </p:txBody>
      </p:sp>
      <p:sp>
        <p:nvSpPr>
          <p:cNvPr id="31749" name="Tekstboks 6">
            <a:extLst>
              <a:ext uri="{FF2B5EF4-FFF2-40B4-BE49-F238E27FC236}">
                <a16:creationId xmlns:a16="http://schemas.microsoft.com/office/drawing/2014/main" id="{9832DE31-50B3-F344-8F13-EF51B2D7BEDD}"/>
              </a:ext>
            </a:extLst>
          </p:cNvPr>
          <p:cNvSpPr txBox="1">
            <a:spLocks noChangeArrowheads="1"/>
          </p:cNvSpPr>
          <p:nvPr/>
        </p:nvSpPr>
        <p:spPr bwMode="auto">
          <a:xfrm>
            <a:off x="1084655" y="5376334"/>
            <a:ext cx="34652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defTabSz="1219170">
              <a:spcBef>
                <a:spcPct val="0"/>
              </a:spcBef>
              <a:buClrTx/>
              <a:buNone/>
            </a:pPr>
            <a:r>
              <a:rPr lang="zh-CN" altLang="en-US" b="1" dirty="0">
                <a:solidFill>
                  <a:srgbClr val="BE0D20"/>
                </a:solidFill>
                <a:latin typeface="黑体" pitchFamily="49" charset="-122"/>
                <a:ea typeface="黑体" pitchFamily="49" charset="-122"/>
              </a:rPr>
              <a:t>推进</a:t>
            </a:r>
            <a:endParaRPr lang="en-GB" altLang="da-DK" b="1" dirty="0">
              <a:solidFill>
                <a:srgbClr val="BE0D20"/>
              </a:solidFill>
              <a:latin typeface="黑体" pitchFamily="49" charset="-122"/>
              <a:ea typeface="黑体" pitchFamily="49" charset="-122"/>
            </a:endParaRPr>
          </a:p>
          <a:p>
            <a:pPr defTabSz="1219170">
              <a:spcBef>
                <a:spcPct val="0"/>
              </a:spcBef>
              <a:buClrTx/>
              <a:buNone/>
            </a:pPr>
            <a:r>
              <a:rPr lang="zh-CN" altLang="en-US" sz="1200" dirty="0">
                <a:latin typeface="黑体" pitchFamily="49" charset="-122"/>
                <a:ea typeface="黑体" pitchFamily="49" charset="-122"/>
              </a:rPr>
              <a:t>新的变革举措需要在管理层的大力支持下实施。与最重要的利益相关者保持对话。</a:t>
            </a:r>
            <a:endParaRPr lang="en-GB" altLang="da-DK" sz="1200" dirty="0">
              <a:latin typeface="黑体" pitchFamily="49" charset="-122"/>
              <a:ea typeface="黑体" pitchFamily="49" charset="-122"/>
            </a:endParaRPr>
          </a:p>
        </p:txBody>
      </p:sp>
      <p:sp>
        <p:nvSpPr>
          <p:cNvPr id="31750" name="Tekstboks 7">
            <a:extLst>
              <a:ext uri="{FF2B5EF4-FFF2-40B4-BE49-F238E27FC236}">
                <a16:creationId xmlns:a16="http://schemas.microsoft.com/office/drawing/2014/main" id="{6807B6F3-51F8-1443-BE9A-84BB94C5BB98}"/>
              </a:ext>
            </a:extLst>
          </p:cNvPr>
          <p:cNvSpPr txBox="1">
            <a:spLocks noChangeArrowheads="1"/>
          </p:cNvSpPr>
          <p:nvPr/>
        </p:nvSpPr>
        <p:spPr bwMode="auto">
          <a:xfrm>
            <a:off x="304801" y="3438939"/>
            <a:ext cx="33401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defTabSz="1219170">
              <a:spcBef>
                <a:spcPct val="0"/>
              </a:spcBef>
              <a:buClrTx/>
              <a:buNone/>
            </a:pPr>
            <a:r>
              <a:rPr lang="zh-CN" altLang="en-US" b="1" dirty="0">
                <a:solidFill>
                  <a:srgbClr val="BE0D20"/>
                </a:solidFill>
                <a:latin typeface="黑体" pitchFamily="49" charset="-122"/>
                <a:ea typeface="黑体" pitchFamily="49" charset="-122"/>
              </a:rPr>
              <a:t>结果</a:t>
            </a:r>
            <a:endParaRPr lang="en-GB" altLang="da-DK" b="1" dirty="0">
              <a:solidFill>
                <a:srgbClr val="BE0D20"/>
              </a:solidFill>
              <a:latin typeface="黑体" pitchFamily="49" charset="-122"/>
              <a:ea typeface="黑体" pitchFamily="49" charset="-122"/>
            </a:endParaRPr>
          </a:p>
          <a:p>
            <a:pPr defTabSz="1219170">
              <a:spcBef>
                <a:spcPct val="0"/>
              </a:spcBef>
              <a:buClrTx/>
              <a:buNone/>
            </a:pPr>
            <a:r>
              <a:rPr lang="zh-CN" altLang="en-US" sz="1200" dirty="0">
                <a:latin typeface="黑体" pitchFamily="49" charset="-122"/>
                <a:ea typeface="黑体" pitchFamily="49" charset="-122"/>
              </a:rPr>
              <a:t>这些变革必须成为人们思考和行动中不可分割的一部分。持续感受到必然性和管理支持是至关重要的。</a:t>
            </a:r>
            <a:endParaRPr lang="en-GB" altLang="da-DK" sz="1200" dirty="0">
              <a:latin typeface="黑体" pitchFamily="49" charset="-122"/>
              <a:ea typeface="黑体" pitchFamily="49" charset="-122"/>
            </a:endParaRPr>
          </a:p>
        </p:txBody>
      </p:sp>
      <p:sp>
        <p:nvSpPr>
          <p:cNvPr id="31751" name="Tekstboks 8">
            <a:extLst>
              <a:ext uri="{FF2B5EF4-FFF2-40B4-BE49-F238E27FC236}">
                <a16:creationId xmlns:a16="http://schemas.microsoft.com/office/drawing/2014/main" id="{CF8408E6-1A63-1E44-89DF-70381207FA39}"/>
              </a:ext>
            </a:extLst>
          </p:cNvPr>
          <p:cNvSpPr txBox="1">
            <a:spLocks noChangeArrowheads="1"/>
          </p:cNvSpPr>
          <p:nvPr/>
        </p:nvSpPr>
        <p:spPr bwMode="auto">
          <a:xfrm>
            <a:off x="7560734" y="1752600"/>
            <a:ext cx="3452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b="1" dirty="0">
                <a:solidFill>
                  <a:srgbClr val="BE0D20"/>
                </a:solidFill>
                <a:latin typeface="黑体" pitchFamily="49" charset="-122"/>
                <a:ea typeface="黑体" pitchFamily="49" charset="-122"/>
              </a:rPr>
              <a:t>在黑暗中</a:t>
            </a:r>
            <a:endParaRPr lang="en-US" altLang="zh-CN" b="1" dirty="0">
              <a:solidFill>
                <a:srgbClr val="BE0D20"/>
              </a:solidFill>
              <a:latin typeface="黑体" pitchFamily="49" charset="-122"/>
              <a:ea typeface="黑体" pitchFamily="49" charset="-122"/>
            </a:endParaRPr>
          </a:p>
          <a:p>
            <a:pPr>
              <a:spcBef>
                <a:spcPct val="0"/>
              </a:spcBef>
              <a:buClrTx/>
              <a:buNone/>
            </a:pPr>
            <a:r>
              <a:rPr lang="zh-CN" altLang="en-US" sz="1200" dirty="0">
                <a:latin typeface="黑体" pitchFamily="49" charset="-122"/>
                <a:ea typeface="黑体" pitchFamily="49" charset="-122"/>
              </a:rPr>
              <a:t>变革的需求并不明显。</a:t>
            </a:r>
            <a:r>
              <a:rPr lang="en-GB" altLang="da-DK" sz="1200" dirty="0">
                <a:latin typeface="黑体" pitchFamily="49" charset="-122"/>
                <a:ea typeface="黑体" pitchFamily="49" charset="-122"/>
              </a:rPr>
              <a:t> </a:t>
            </a:r>
            <a:r>
              <a:rPr lang="en-GB" altLang="da-DK" sz="1200" dirty="0">
                <a:solidFill>
                  <a:srgbClr val="000000"/>
                </a:solidFill>
                <a:latin typeface="黑体" pitchFamily="49" charset="-122"/>
                <a:ea typeface="黑体" pitchFamily="49" charset="-122"/>
              </a:rPr>
              <a:t> </a:t>
            </a:r>
          </a:p>
        </p:txBody>
      </p:sp>
      <p:sp>
        <p:nvSpPr>
          <p:cNvPr id="31752" name="Tekstboks 9">
            <a:extLst>
              <a:ext uri="{FF2B5EF4-FFF2-40B4-BE49-F238E27FC236}">
                <a16:creationId xmlns:a16="http://schemas.microsoft.com/office/drawing/2014/main" id="{027EA4C7-0CB1-E649-A2C3-14F812A87F39}"/>
              </a:ext>
            </a:extLst>
          </p:cNvPr>
          <p:cNvSpPr txBox="1">
            <a:spLocks noChangeArrowheads="1"/>
          </p:cNvSpPr>
          <p:nvPr/>
        </p:nvSpPr>
        <p:spPr bwMode="auto">
          <a:xfrm>
            <a:off x="8357704" y="3438938"/>
            <a:ext cx="35651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a:spcBef>
                <a:spcPct val="0"/>
              </a:spcBef>
              <a:buClrTx/>
              <a:buNone/>
            </a:pPr>
            <a:r>
              <a:rPr lang="zh-CN" altLang="en-US" b="1" dirty="0">
                <a:solidFill>
                  <a:srgbClr val="BE0D20"/>
                </a:solidFill>
                <a:latin typeface="黑体" pitchFamily="49" charset="-122"/>
                <a:ea typeface="黑体" pitchFamily="49" charset="-122"/>
              </a:rPr>
              <a:t>看到挑战</a:t>
            </a:r>
            <a:endParaRPr lang="en-GB" altLang="da-DK" b="1" dirty="0">
              <a:solidFill>
                <a:srgbClr val="BE0D20"/>
              </a:solidFill>
              <a:latin typeface="黑体" pitchFamily="49" charset="-122"/>
              <a:ea typeface="黑体" pitchFamily="49" charset="-122"/>
            </a:endParaRPr>
          </a:p>
          <a:p>
            <a:pPr>
              <a:spcBef>
                <a:spcPct val="0"/>
              </a:spcBef>
              <a:buClrTx/>
              <a:buNone/>
            </a:pPr>
            <a:r>
              <a:rPr lang="zh-CN" altLang="en-US" sz="1200" dirty="0">
                <a:latin typeface="黑体" pitchFamily="49" charset="-122"/>
                <a:ea typeface="黑体" pitchFamily="49" charset="-122"/>
              </a:rPr>
              <a:t>为了让人们认识到对变革的需求，建立一个引人注目的变革理由至关重要。</a:t>
            </a:r>
            <a:endParaRPr lang="en-GB" altLang="da-DK" sz="1200" dirty="0">
              <a:latin typeface="黑体" pitchFamily="49" charset="-122"/>
              <a:ea typeface="黑体" pitchFamily="49" charset="-122"/>
            </a:endParaRPr>
          </a:p>
        </p:txBody>
      </p:sp>
      <p:sp>
        <p:nvSpPr>
          <p:cNvPr id="31753" name="Tekstboks 10">
            <a:extLst>
              <a:ext uri="{FF2B5EF4-FFF2-40B4-BE49-F238E27FC236}">
                <a16:creationId xmlns:a16="http://schemas.microsoft.com/office/drawing/2014/main" id="{9B589834-6222-D044-89CB-84B577C0DD29}"/>
              </a:ext>
            </a:extLst>
          </p:cNvPr>
          <p:cNvSpPr txBox="1">
            <a:spLocks noChangeArrowheads="1"/>
          </p:cNvSpPr>
          <p:nvPr/>
        </p:nvSpPr>
        <p:spPr bwMode="auto">
          <a:xfrm>
            <a:off x="7823200" y="5376334"/>
            <a:ext cx="3852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defTabSz="1219170">
              <a:spcBef>
                <a:spcPct val="0"/>
              </a:spcBef>
              <a:buClrTx/>
              <a:buNone/>
            </a:pPr>
            <a:r>
              <a:rPr lang="zh-CN" altLang="en-US" b="1" dirty="0">
                <a:solidFill>
                  <a:srgbClr val="BE0D20"/>
                </a:solidFill>
                <a:latin typeface="黑体" pitchFamily="49" charset="-122"/>
                <a:ea typeface="黑体" pitchFamily="49" charset="-122"/>
              </a:rPr>
              <a:t>开始</a:t>
            </a:r>
            <a:endParaRPr lang="en-GB" altLang="da-DK" b="1" dirty="0">
              <a:solidFill>
                <a:srgbClr val="BE0D20"/>
              </a:solidFill>
              <a:latin typeface="黑体" pitchFamily="49" charset="-122"/>
              <a:ea typeface="黑体" pitchFamily="49" charset="-122"/>
            </a:endParaRPr>
          </a:p>
          <a:p>
            <a:pPr defTabSz="1219170">
              <a:spcBef>
                <a:spcPct val="0"/>
              </a:spcBef>
              <a:buClrTx/>
              <a:buNone/>
            </a:pPr>
            <a:r>
              <a:rPr lang="zh-CN" altLang="en-US" sz="1200" dirty="0">
                <a:latin typeface="黑体" pitchFamily="49" charset="-122"/>
                <a:ea typeface="黑体" pitchFamily="49" charset="-122"/>
              </a:rPr>
              <a:t>为变革建立一个框架。让最重要的利益相关者参与到这个过程中。创建一个他们可以施加影响的框架。</a:t>
            </a:r>
            <a:endParaRPr lang="en-GB" altLang="da-DK" sz="1200" dirty="0">
              <a:latin typeface="黑体" pitchFamily="49" charset="-122"/>
              <a:ea typeface="黑体" pitchFamily="49" charset="-122"/>
            </a:endParaRPr>
          </a:p>
        </p:txBody>
      </p:sp>
      <p:sp>
        <p:nvSpPr>
          <p:cNvPr id="31754" name="Tekstboks 11">
            <a:extLst>
              <a:ext uri="{FF2B5EF4-FFF2-40B4-BE49-F238E27FC236}">
                <a16:creationId xmlns:a16="http://schemas.microsoft.com/office/drawing/2014/main" id="{087BDCE1-3B8C-2249-94C9-94AB61245D94}"/>
              </a:ext>
            </a:extLst>
          </p:cNvPr>
          <p:cNvSpPr txBox="1">
            <a:spLocks noChangeArrowheads="1"/>
          </p:cNvSpPr>
          <p:nvPr/>
        </p:nvSpPr>
        <p:spPr bwMode="auto">
          <a:xfrm>
            <a:off x="2817285" y="38481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1pPr>
            <a:lvl2pPr marL="742950" indent="-28575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2pPr>
            <a:lvl3pPr marL="11430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3pPr>
            <a:lvl4pPr marL="16002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4pPr>
            <a:lvl5pPr marL="2057400" indent="-228600">
              <a:spcBef>
                <a:spcPct val="20000"/>
              </a:spcBef>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5pPr>
            <a:lvl6pPr marL="25146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6pPr>
            <a:lvl7pPr marL="29718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7pPr>
            <a:lvl8pPr marL="34290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8pPr>
            <a:lvl9pPr marL="3886200" indent="-228600" defTabSz="457200" eaLnBrk="0" fontAlgn="base" hangingPunct="0">
              <a:spcBef>
                <a:spcPct val="20000"/>
              </a:spcBef>
              <a:spcAft>
                <a:spcPct val="0"/>
              </a:spcAft>
              <a:buClr>
                <a:srgbClr val="C4262E"/>
              </a:buClr>
              <a:buFont typeface="Wingdings" pitchFamily="2" charset="2"/>
              <a:buChar char="§"/>
              <a:defRPr sz="1600">
                <a:solidFill>
                  <a:schemeClr val="tx1"/>
                </a:solidFill>
                <a:latin typeface="Flama-Basic" charset="0"/>
                <a:ea typeface="ＭＳ Ｐゴシック" panose="020B0600070205080204" pitchFamily="34" charset="-128"/>
                <a:cs typeface="Flama-Basic" charset="0"/>
              </a:defRPr>
            </a:lvl9pPr>
          </a:lstStyle>
          <a:p>
            <a:pPr eaLnBrk="1" hangingPunct="1">
              <a:spcBef>
                <a:spcPct val="0"/>
              </a:spcBef>
              <a:buClrTx/>
              <a:buFontTx/>
              <a:buNone/>
            </a:pPr>
            <a:endParaRPr lang="en-GB" altLang="da-DK" sz="2400">
              <a:latin typeface="Arial" panose="020B0604020202020204" pitchFamily="34" charset="0"/>
            </a:endParaRPr>
          </a:p>
        </p:txBody>
      </p:sp>
      <p:pic>
        <p:nvPicPr>
          <p:cNvPr id="14" name="Billede 17">
            <a:extLst>
              <a:ext uri="{FF2B5EF4-FFF2-40B4-BE49-F238E27FC236}">
                <a16:creationId xmlns:a16="http://schemas.microsoft.com/office/drawing/2014/main" id="{13B6F121-01DF-7B46-98D0-92A83322F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95145" y="1243692"/>
            <a:ext cx="5614308" cy="56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74591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6678-FBF2-1C4C-894D-180461FEF7F4}"/>
              </a:ext>
            </a:extLst>
          </p:cNvPr>
          <p:cNvSpPr>
            <a:spLocks noGrp="1"/>
          </p:cNvSpPr>
          <p:nvPr>
            <p:ph type="title"/>
          </p:nvPr>
        </p:nvSpPr>
        <p:spPr/>
        <p:txBody>
          <a:bodyPr/>
          <a:lstStyle/>
          <a:p>
            <a:r>
              <a:rPr lang="zh-CN" altLang="en-US" dirty="0">
                <a:latin typeface="黑体" pitchFamily="49" charset="-122"/>
                <a:ea typeface="黑体" pitchFamily="49" charset="-122"/>
              </a:rPr>
              <a:t>游戏介绍</a:t>
            </a:r>
            <a:endParaRPr lang="en-GB" dirty="0">
              <a:latin typeface="黑体" pitchFamily="49" charset="-122"/>
              <a:ea typeface="黑体" pitchFamily="49" charset="-122"/>
            </a:endParaRPr>
          </a:p>
        </p:txBody>
      </p:sp>
    </p:spTree>
    <p:extLst>
      <p:ext uri="{BB962C8B-B14F-4D97-AF65-F5344CB8AC3E}">
        <p14:creationId xmlns:p14="http://schemas.microsoft.com/office/powerpoint/2010/main" val="3649959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6">
            <a:extLst>
              <a:ext uri="{FF2B5EF4-FFF2-40B4-BE49-F238E27FC236}">
                <a16:creationId xmlns:a16="http://schemas.microsoft.com/office/drawing/2014/main" id="{53CA7AD3-04B8-A14B-8B68-F404B808E7A6}"/>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变革概述</a:t>
            </a:r>
            <a:endParaRPr lang="en-US" altLang="da-DK" dirty="0">
              <a:latin typeface="黑体" pitchFamily="49" charset="-122"/>
              <a:ea typeface="黑体" pitchFamily="49" charset="-122"/>
              <a:sym typeface="Arial" panose="020B0604020202020204" pitchFamily="34" charset="0"/>
            </a:endParaRPr>
          </a:p>
        </p:txBody>
      </p:sp>
      <p:sp>
        <p:nvSpPr>
          <p:cNvPr id="5121" name="Pladsholder til indhold 17">
            <a:extLst>
              <a:ext uri="{FF2B5EF4-FFF2-40B4-BE49-F238E27FC236}">
                <a16:creationId xmlns:a16="http://schemas.microsoft.com/office/drawing/2014/main" id="{B12FEABF-4AEA-DA4A-8355-923264C4A7AA}"/>
              </a:ext>
            </a:extLst>
          </p:cNvPr>
          <p:cNvSpPr>
            <a:spLocks noGrp="1"/>
          </p:cNvSpPr>
          <p:nvPr>
            <p:ph idx="1"/>
          </p:nvPr>
        </p:nvSpPr>
        <p:spPr>
          <a:xfrm>
            <a:off x="643179" y="1655143"/>
            <a:ext cx="9043745" cy="4714659"/>
          </a:xfrm>
        </p:spPr>
        <p:txBody>
          <a:bodyPr>
            <a:normAutofit/>
          </a:bodyPr>
          <a:lstStyle/>
          <a:p>
            <a:pPr>
              <a:lnSpc>
                <a:spcPct val="100000"/>
              </a:lnSpc>
            </a:pPr>
            <a:r>
              <a:rPr lang="zh-CN" altLang="en-US" dirty="0">
                <a:latin typeface="黑体" pitchFamily="49" charset="-122"/>
                <a:ea typeface="黑体" pitchFamily="49" charset="-122"/>
                <a:sym typeface="Arial" panose="020B0604020202020204" pitchFamily="34" charset="0"/>
              </a:rPr>
              <a:t>变革是正常的。</a:t>
            </a:r>
          </a:p>
          <a:p>
            <a:pPr>
              <a:lnSpc>
                <a:spcPct val="100000"/>
              </a:lnSpc>
            </a:pPr>
            <a:r>
              <a:rPr lang="zh-CN" altLang="en-US" dirty="0">
                <a:latin typeface="黑体" pitchFamily="49" charset="-122"/>
                <a:ea typeface="黑体" pitchFamily="49" charset="-122"/>
                <a:sym typeface="Arial" panose="020B0604020202020204" pitchFamily="34" charset="0"/>
              </a:rPr>
              <a:t>抵制变革是一种常见的反应。</a:t>
            </a:r>
          </a:p>
          <a:p>
            <a:pPr>
              <a:lnSpc>
                <a:spcPct val="100000"/>
              </a:lnSpc>
            </a:pPr>
            <a:r>
              <a:rPr lang="zh-CN" altLang="en-US" dirty="0">
                <a:latin typeface="黑体" pitchFamily="49" charset="-122"/>
                <a:ea typeface="黑体" pitchFamily="49" charset="-122"/>
                <a:sym typeface="Arial" panose="020B0604020202020204" pitchFamily="34" charset="0"/>
              </a:rPr>
              <a:t>每个人对变革都有不同的反应。</a:t>
            </a:r>
          </a:p>
          <a:p>
            <a:pPr>
              <a:lnSpc>
                <a:spcPct val="100000"/>
              </a:lnSpc>
            </a:pPr>
            <a:r>
              <a:rPr lang="zh-CN" altLang="en-US" dirty="0">
                <a:latin typeface="黑体" pitchFamily="49" charset="-122"/>
                <a:ea typeface="黑体" pitchFamily="49" charset="-122"/>
                <a:sym typeface="Arial" panose="020B0604020202020204" pitchFamily="34" charset="0"/>
              </a:rPr>
              <a:t>我们根据以往的经验和个人价值观、意见和偏好来做出反应。</a:t>
            </a:r>
          </a:p>
          <a:p>
            <a:pPr>
              <a:lnSpc>
                <a:spcPct val="100000"/>
              </a:lnSpc>
            </a:pPr>
            <a:r>
              <a:rPr lang="zh-CN" altLang="en-US" dirty="0">
                <a:latin typeface="黑体" pitchFamily="49" charset="-122"/>
                <a:ea typeface="黑体" pitchFamily="49" charset="-122"/>
                <a:sym typeface="Arial" panose="020B0604020202020204" pitchFamily="34" charset="0"/>
              </a:rPr>
              <a:t>良好的变革领导力意味着在变革的各个阶段以不同的方式来应对不同的员工。</a:t>
            </a:r>
          </a:p>
        </p:txBody>
      </p:sp>
    </p:spTree>
    <p:extLst>
      <p:ext uri="{BB962C8B-B14F-4D97-AF65-F5344CB8AC3E}">
        <p14:creationId xmlns:p14="http://schemas.microsoft.com/office/powerpoint/2010/main" val="222201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2">
            <a:extLst>
              <a:ext uri="{FF2B5EF4-FFF2-40B4-BE49-F238E27FC236}">
                <a16:creationId xmlns:a16="http://schemas.microsoft.com/office/drawing/2014/main" id="{AA04B01B-1506-5D41-9B69-74AFDDA077AE}"/>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对变革的典型反应</a:t>
            </a:r>
            <a:endParaRPr lang="da-DK" altLang="da-DK" dirty="0">
              <a:latin typeface="黑体" pitchFamily="49" charset="-122"/>
              <a:ea typeface="黑体" pitchFamily="49" charset="-122"/>
            </a:endParaRPr>
          </a:p>
        </p:txBody>
      </p:sp>
      <p:sp>
        <p:nvSpPr>
          <p:cNvPr id="7169" name="Pladsholder til indhold 1">
            <a:extLst>
              <a:ext uri="{FF2B5EF4-FFF2-40B4-BE49-F238E27FC236}">
                <a16:creationId xmlns:a16="http://schemas.microsoft.com/office/drawing/2014/main" id="{DC54165E-F568-C845-9A01-C208797B6E9B}"/>
              </a:ext>
            </a:extLst>
          </p:cNvPr>
          <p:cNvSpPr>
            <a:spLocks noGrp="1"/>
          </p:cNvSpPr>
          <p:nvPr>
            <p:ph idx="1"/>
          </p:nvPr>
        </p:nvSpPr>
        <p:spPr>
          <a:xfrm>
            <a:off x="643179" y="1655143"/>
            <a:ext cx="10979615" cy="4714659"/>
          </a:xfrm>
        </p:spPr>
        <p:txBody>
          <a:bodyPr>
            <a:noAutofit/>
          </a:bodyPr>
          <a:lstStyle/>
          <a:p>
            <a:pPr>
              <a:lnSpc>
                <a:spcPct val="100000"/>
              </a:lnSpc>
            </a:pPr>
            <a:r>
              <a:rPr lang="zh-CN" altLang="en-US" dirty="0">
                <a:latin typeface="黑体" pitchFamily="49" charset="-122"/>
                <a:ea typeface="黑体" pitchFamily="49" charset="-122"/>
                <a:sym typeface="Arial" panose="020B0604020202020204" pitchFamily="34" charset="0"/>
              </a:rPr>
              <a:t>我们对变革的反应各不相同，具体取决于我们的个性、经验等。</a:t>
            </a:r>
          </a:p>
          <a:p>
            <a:pPr>
              <a:lnSpc>
                <a:spcPct val="100000"/>
              </a:lnSpc>
            </a:pPr>
            <a:r>
              <a:rPr lang="zh-CN" altLang="en-US" dirty="0">
                <a:latin typeface="黑体" pitchFamily="49" charset="-122"/>
                <a:ea typeface="黑体" pitchFamily="49" charset="-122"/>
                <a:sym typeface="Arial" panose="020B0604020202020204" pitchFamily="34" charset="0"/>
              </a:rPr>
              <a:t>我们看到新事物中存在的可能性。</a:t>
            </a:r>
          </a:p>
          <a:p>
            <a:pPr>
              <a:lnSpc>
                <a:spcPct val="100000"/>
              </a:lnSpc>
            </a:pPr>
            <a:r>
              <a:rPr lang="zh-CN" altLang="en-US" dirty="0">
                <a:latin typeface="黑体" pitchFamily="49" charset="-122"/>
                <a:ea typeface="黑体" pitchFamily="49" charset="-122"/>
                <a:sym typeface="Arial" panose="020B0604020202020204" pitchFamily="34" charset="0"/>
              </a:rPr>
              <a:t>我们变得焦虑和只顾自己。</a:t>
            </a:r>
          </a:p>
          <a:p>
            <a:pPr>
              <a:lnSpc>
                <a:spcPct val="100000"/>
              </a:lnSpc>
            </a:pPr>
            <a:r>
              <a:rPr lang="zh-CN" altLang="en-US" dirty="0">
                <a:latin typeface="黑体" pitchFamily="49" charset="-122"/>
                <a:ea typeface="黑体" pitchFamily="49" charset="-122"/>
                <a:sym typeface="Arial" panose="020B0604020202020204" pitchFamily="34" charset="0"/>
              </a:rPr>
              <a:t>我们专注于我们可能会失去的东西</a:t>
            </a:r>
            <a:r>
              <a:rPr lang="en-US" altLang="zh-CN" dirty="0">
                <a:latin typeface="黑体" pitchFamily="49" charset="-122"/>
                <a:ea typeface="黑体" pitchFamily="49" charset="-122"/>
                <a:sym typeface="Arial" panose="020B0604020202020204" pitchFamily="34" charset="0"/>
              </a:rPr>
              <a:t>——</a:t>
            </a:r>
            <a:r>
              <a:rPr lang="zh-CN" altLang="en-US" dirty="0">
                <a:latin typeface="黑体" pitchFamily="49" charset="-122"/>
                <a:ea typeface="黑体" pitchFamily="49" charset="-122"/>
                <a:sym typeface="Arial" panose="020B0604020202020204" pitchFamily="34" charset="0"/>
              </a:rPr>
              <a:t>变革会带来悲伤情绪。</a:t>
            </a:r>
          </a:p>
          <a:p>
            <a:pPr>
              <a:lnSpc>
                <a:spcPct val="100000"/>
              </a:lnSpc>
            </a:pPr>
            <a:r>
              <a:rPr lang="zh-CN" altLang="en-US" dirty="0">
                <a:latin typeface="黑体" pitchFamily="49" charset="-122"/>
                <a:ea typeface="黑体" pitchFamily="49" charset="-122"/>
                <a:sym typeface="Arial" panose="020B0604020202020204" pitchFamily="34" charset="0"/>
              </a:rPr>
              <a:t>我们保护自己的资源和职位：</a:t>
            </a:r>
            <a:endParaRPr lang="en-US" altLang="da-DK" dirty="0">
              <a:latin typeface="黑体" pitchFamily="49" charset="-122"/>
              <a:ea typeface="黑体" pitchFamily="49" charset="-122"/>
              <a:sym typeface="Arial" panose="020B0604020202020204" pitchFamily="34" charset="0"/>
            </a:endParaRPr>
          </a:p>
          <a:p>
            <a:pPr lvl="1">
              <a:lnSpc>
                <a:spcPct val="100000"/>
              </a:lnSpc>
            </a:pPr>
            <a:r>
              <a:rPr lang="zh-CN" altLang="en-US" sz="2000" dirty="0">
                <a:latin typeface="黑体" pitchFamily="49" charset="-122"/>
                <a:ea typeface="黑体" pitchFamily="49" charset="-122"/>
                <a:sym typeface="Arial" panose="020B0604020202020204" pitchFamily="34" charset="0"/>
              </a:rPr>
              <a:t>我会被解雇吗？</a:t>
            </a:r>
          </a:p>
          <a:p>
            <a:pPr lvl="1">
              <a:lnSpc>
                <a:spcPct val="100000"/>
              </a:lnSpc>
            </a:pPr>
            <a:r>
              <a:rPr lang="zh-CN" altLang="en-US" sz="2000" dirty="0">
                <a:latin typeface="黑体" pitchFamily="49" charset="-122"/>
                <a:ea typeface="黑体" pitchFamily="49" charset="-122"/>
                <a:sym typeface="Arial" panose="020B0604020202020204" pitchFamily="34" charset="0"/>
              </a:rPr>
              <a:t>关于我喜欢的工作和工作场所，会发生什么事情？</a:t>
            </a:r>
            <a:endParaRPr lang="en-US" altLang="da-DK" sz="2000" dirty="0">
              <a:latin typeface="黑体" pitchFamily="49" charset="-122"/>
              <a:ea typeface="黑体" pitchFamily="49" charset="-122"/>
              <a:sym typeface="Arial" panose="020B0604020202020204" pitchFamily="34" charset="0"/>
            </a:endParaRPr>
          </a:p>
          <a:p>
            <a:pPr>
              <a:lnSpc>
                <a:spcPct val="100000"/>
              </a:lnSpc>
            </a:pPr>
            <a:r>
              <a:rPr lang="zh-CN" altLang="en-US" dirty="0">
                <a:latin typeface="黑体" pitchFamily="49" charset="-122"/>
                <a:ea typeface="黑体" pitchFamily="49" charset="-122"/>
                <a:sym typeface="Arial" panose="020B0604020202020204" pitchFamily="34" charset="0"/>
              </a:rPr>
              <a:t>人们可以应对的变革的数量是有限的。</a:t>
            </a:r>
          </a:p>
          <a:p>
            <a:pPr>
              <a:lnSpc>
                <a:spcPct val="100000"/>
              </a:lnSpc>
            </a:pPr>
            <a:r>
              <a:rPr lang="zh-CN" altLang="en-US" dirty="0">
                <a:latin typeface="黑体" pitchFamily="49" charset="-122"/>
                <a:ea typeface="黑体" pitchFamily="49" charset="-122"/>
                <a:sym typeface="Arial" panose="020B0604020202020204" pitchFamily="34" charset="0"/>
              </a:rPr>
              <a:t>我们倾向于重新采用旧的习惯和做事方式。</a:t>
            </a:r>
          </a:p>
          <a:p>
            <a:pPr>
              <a:lnSpc>
                <a:spcPct val="100000"/>
              </a:lnSpc>
            </a:pPr>
            <a:r>
              <a:rPr lang="zh-CN" altLang="en-US" dirty="0">
                <a:latin typeface="黑体" pitchFamily="49" charset="-122"/>
                <a:ea typeface="黑体" pitchFamily="49" charset="-122"/>
                <a:sym typeface="Arial" panose="020B0604020202020204" pitchFamily="34" charset="0"/>
              </a:rPr>
              <a:t>我们会经历孤独，即使其他同事正在经历同样的过程。</a:t>
            </a:r>
          </a:p>
        </p:txBody>
      </p:sp>
    </p:spTree>
    <p:extLst>
      <p:ext uri="{BB962C8B-B14F-4D97-AF65-F5344CB8AC3E}">
        <p14:creationId xmlns:p14="http://schemas.microsoft.com/office/powerpoint/2010/main" val="105639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2">
            <a:extLst>
              <a:ext uri="{FF2B5EF4-FFF2-40B4-BE49-F238E27FC236}">
                <a16:creationId xmlns:a16="http://schemas.microsoft.com/office/drawing/2014/main" id="{851BD629-CA09-F34C-AE0C-32C089350F5D}"/>
              </a:ext>
            </a:extLst>
          </p:cNvPr>
          <p:cNvSpPr>
            <a:spLocks noGrp="1"/>
          </p:cNvSpPr>
          <p:nvPr>
            <p:ph type="title"/>
          </p:nvPr>
        </p:nvSpPr>
        <p:spPr/>
        <p:txBody>
          <a:bodyPr/>
          <a:lstStyle/>
          <a:p>
            <a:r>
              <a:rPr lang="zh-CN" altLang="en-US" dirty="0">
                <a:latin typeface="黑体" pitchFamily="49" charset="-122"/>
                <a:ea typeface="黑体" pitchFamily="49" charset="-122"/>
                <a:sym typeface="Arial" panose="020B0604020202020204" pitchFamily="34" charset="0"/>
              </a:rPr>
              <a:t>五分钟</a:t>
            </a:r>
            <a:endParaRPr lang="da-DK" altLang="da-DK" dirty="0">
              <a:latin typeface="黑体" pitchFamily="49" charset="-122"/>
              <a:ea typeface="黑体" pitchFamily="49" charset="-122"/>
            </a:endParaRPr>
          </a:p>
        </p:txBody>
      </p:sp>
      <p:sp>
        <p:nvSpPr>
          <p:cNvPr id="8193" name="Pladsholder til indhold 1">
            <a:extLst>
              <a:ext uri="{FF2B5EF4-FFF2-40B4-BE49-F238E27FC236}">
                <a16:creationId xmlns:a16="http://schemas.microsoft.com/office/drawing/2014/main" id="{28B6D79C-AD66-0345-80C0-9CDBF801EB00}"/>
              </a:ext>
            </a:extLst>
          </p:cNvPr>
          <p:cNvSpPr>
            <a:spLocks noGrp="1"/>
          </p:cNvSpPr>
          <p:nvPr>
            <p:ph idx="1"/>
          </p:nvPr>
        </p:nvSpPr>
        <p:spPr/>
        <p:txBody>
          <a:bodyPr>
            <a:normAutofit/>
          </a:bodyPr>
          <a:lstStyle/>
          <a:p>
            <a:pPr>
              <a:lnSpc>
                <a:spcPct val="100000"/>
              </a:lnSpc>
            </a:pPr>
            <a:r>
              <a:rPr lang="zh-CN" altLang="en-US" dirty="0">
                <a:latin typeface="黑体" pitchFamily="49" charset="-122"/>
                <a:ea typeface="黑体" pitchFamily="49" charset="-122"/>
                <a:sym typeface="Arial" panose="020B0604020202020204" pitchFamily="34" charset="0"/>
              </a:rPr>
              <a:t>各自反思你在组织中经历的抵制。</a:t>
            </a:r>
            <a:endParaRPr lang="en-US" altLang="da-DK" dirty="0">
              <a:latin typeface="黑体" pitchFamily="49" charset="-122"/>
              <a:ea typeface="黑体" pitchFamily="49" charset="-122"/>
              <a:sym typeface="Arial" panose="020B0604020202020204" pitchFamily="34" charset="0"/>
            </a:endParaRPr>
          </a:p>
          <a:p>
            <a:pPr>
              <a:lnSpc>
                <a:spcPct val="100000"/>
              </a:lnSpc>
            </a:pPr>
            <a:endParaRPr lang="en-US" altLang="da-DK" b="1" dirty="0">
              <a:sym typeface="Arial" panose="020B0604020202020204" pitchFamily="34" charset="0"/>
            </a:endParaRPr>
          </a:p>
          <a:p>
            <a:pPr>
              <a:lnSpc>
                <a:spcPct val="100000"/>
              </a:lnSpc>
            </a:pPr>
            <a:endParaRPr lang="en-US" altLang="da-DK" b="1" dirty="0">
              <a:sym typeface="Arial" panose="020B0604020202020204" pitchFamily="34" charset="0"/>
            </a:endParaRPr>
          </a:p>
          <a:p>
            <a:pPr>
              <a:lnSpc>
                <a:spcPct val="100000"/>
              </a:lnSpc>
            </a:pPr>
            <a:endParaRPr lang="en-US" altLang="da-DK" b="1" dirty="0">
              <a:sym typeface="Arial" panose="020B0604020202020204" pitchFamily="34" charset="0"/>
            </a:endParaRPr>
          </a:p>
          <a:p>
            <a:pPr>
              <a:lnSpc>
                <a:spcPct val="100000"/>
              </a:lnSpc>
            </a:pPr>
            <a:endParaRPr lang="en-US" altLang="da-DK" b="1" dirty="0">
              <a:sym typeface="Arial" panose="020B0604020202020204" pitchFamily="34" charset="0"/>
            </a:endParaRPr>
          </a:p>
          <a:p>
            <a:pPr>
              <a:lnSpc>
                <a:spcPct val="100000"/>
              </a:lnSpc>
            </a:pPr>
            <a:endParaRPr lang="en-US" altLang="da-DK" b="1" dirty="0">
              <a:sym typeface="Arial" panose="020B0604020202020204" pitchFamily="34" charset="0"/>
            </a:endParaRPr>
          </a:p>
          <a:p>
            <a:pPr>
              <a:lnSpc>
                <a:spcPct val="100000"/>
              </a:lnSpc>
            </a:pPr>
            <a:endParaRPr lang="en-US" altLang="da-DK" dirty="0">
              <a:sym typeface="Arial" panose="020B0604020202020204" pitchFamily="34" charset="0"/>
            </a:endParaRPr>
          </a:p>
          <a:p>
            <a:pPr>
              <a:lnSpc>
                <a:spcPct val="100000"/>
              </a:lnSpc>
            </a:pPr>
            <a:endParaRPr lang="en-US" altLang="da-DK" dirty="0">
              <a:sym typeface="Arial" panose="020B0604020202020204" pitchFamily="34" charset="0"/>
            </a:endParaRPr>
          </a:p>
          <a:p>
            <a:pPr>
              <a:lnSpc>
                <a:spcPct val="100000"/>
              </a:lnSpc>
            </a:pPr>
            <a:endParaRPr lang="en-US" altLang="da-DK" dirty="0">
              <a:sym typeface="Arial" panose="020B0604020202020204" pitchFamily="34" charset="0"/>
            </a:endParaRPr>
          </a:p>
          <a:p>
            <a:pPr>
              <a:lnSpc>
                <a:spcPct val="100000"/>
              </a:lnSpc>
            </a:pPr>
            <a:r>
              <a:rPr lang="zh-CN" altLang="en-US" dirty="0">
                <a:latin typeface="黑体" pitchFamily="49" charset="-122"/>
                <a:ea typeface="黑体" pitchFamily="49" charset="-122"/>
                <a:sym typeface="Arial" panose="020B0604020202020204" pitchFamily="34" charset="0"/>
              </a:rPr>
              <a:t>与坐在你身旁的伙伴进行总结</a:t>
            </a:r>
            <a:endParaRPr lang="da-DK" altLang="da-DK" dirty="0">
              <a:latin typeface="黑体" pitchFamily="49" charset="-122"/>
              <a:ea typeface="黑体" pitchFamily="49" charset="-122"/>
            </a:endParaRPr>
          </a:p>
        </p:txBody>
      </p:sp>
      <p:pic>
        <p:nvPicPr>
          <p:cNvPr id="9" name="Billede 8">
            <a:extLst>
              <a:ext uri="{FF2B5EF4-FFF2-40B4-BE49-F238E27FC236}">
                <a16:creationId xmlns:a16="http://schemas.microsoft.com/office/drawing/2014/main" id="{52FF47E4-1EB4-B84E-917F-6BD6B5CA2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583" y="2260600"/>
            <a:ext cx="5861013" cy="4597400"/>
          </a:xfrm>
          <a:prstGeom prst="rect">
            <a:avLst/>
          </a:prstGeom>
        </p:spPr>
      </p:pic>
      <p:sp>
        <p:nvSpPr>
          <p:cNvPr id="5" name="Oval Callout 10">
            <a:extLst>
              <a:ext uri="{FF2B5EF4-FFF2-40B4-BE49-F238E27FC236}">
                <a16:creationId xmlns:a16="http://schemas.microsoft.com/office/drawing/2014/main" id="{61E1F7AD-E6C4-CF41-B116-37290C9F49F4}"/>
              </a:ext>
            </a:extLst>
          </p:cNvPr>
          <p:cNvSpPr/>
          <p:nvPr/>
        </p:nvSpPr>
        <p:spPr>
          <a:xfrm flipH="1">
            <a:off x="3599335" y="3439020"/>
            <a:ext cx="3184642" cy="1591665"/>
          </a:xfrm>
          <a:prstGeom prst="wedgeEllipseCallout">
            <a:avLst>
              <a:gd name="adj1" fmla="val 33152"/>
              <a:gd name="adj2" fmla="val -57064"/>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“抵制是什么样的？”</a:t>
            </a:r>
            <a:endParaRPr lang="en-GB" i="1" dirty="0">
              <a:solidFill>
                <a:srgbClr val="3B4550"/>
              </a:solidFill>
              <a:latin typeface="黑体" pitchFamily="49" charset="-122"/>
              <a:ea typeface="黑体" pitchFamily="49" charset="-122"/>
            </a:endParaRPr>
          </a:p>
        </p:txBody>
      </p:sp>
      <p:sp>
        <p:nvSpPr>
          <p:cNvPr id="6" name="Oval Callout 10">
            <a:extLst>
              <a:ext uri="{FF2B5EF4-FFF2-40B4-BE49-F238E27FC236}">
                <a16:creationId xmlns:a16="http://schemas.microsoft.com/office/drawing/2014/main" id="{FDA7B621-D1A4-7C4E-B67B-85B97F28B7C2}"/>
              </a:ext>
            </a:extLst>
          </p:cNvPr>
          <p:cNvSpPr/>
          <p:nvPr/>
        </p:nvSpPr>
        <p:spPr>
          <a:xfrm flipH="1">
            <a:off x="876249" y="2673356"/>
            <a:ext cx="2853715" cy="1339116"/>
          </a:xfrm>
          <a:prstGeom prst="wedgeEllipseCallout">
            <a:avLst>
              <a:gd name="adj1" fmla="val -41228"/>
              <a:gd name="adj2" fmla="val -59253"/>
            </a:avLst>
          </a:prstGeom>
          <a:solidFill>
            <a:schemeClr val="bg1"/>
          </a:solidFill>
          <a:ln w="28575">
            <a:solidFill>
              <a:srgbClr val="EDD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i="1" dirty="0">
                <a:solidFill>
                  <a:srgbClr val="3B4550"/>
                </a:solidFill>
                <a:latin typeface="黑体" pitchFamily="49" charset="-122"/>
                <a:ea typeface="黑体" pitchFamily="49" charset="-122"/>
              </a:rPr>
              <a:t>“人们如何应对变革？”</a:t>
            </a:r>
            <a:endParaRPr lang="en-GB" i="1" dirty="0">
              <a:solidFill>
                <a:srgbClr val="3B4550"/>
              </a:solidFill>
              <a:latin typeface="黑体" pitchFamily="49" charset="-122"/>
              <a:ea typeface="黑体" pitchFamily="49" charset="-122"/>
            </a:endParaRPr>
          </a:p>
        </p:txBody>
      </p:sp>
    </p:spTree>
    <p:extLst>
      <p:ext uri="{BB962C8B-B14F-4D97-AF65-F5344CB8AC3E}">
        <p14:creationId xmlns:p14="http://schemas.microsoft.com/office/powerpoint/2010/main" val="672246162"/>
      </p:ext>
    </p:extLst>
  </p:cSld>
  <p:clrMapOvr>
    <a:masterClrMapping/>
  </p:clrMapOvr>
</p:sld>
</file>

<file path=ppt/theme/theme1.xml><?xml version="1.0" encoding="utf-8"?>
<a:theme xmlns:a="http://schemas.openxmlformats.org/drawingml/2006/main" name="Bridgebuilder">
  <a:themeElements>
    <a:clrScheme name="Wallbreakers">
      <a:dk1>
        <a:srgbClr val="000000"/>
      </a:dk1>
      <a:lt1>
        <a:srgbClr val="FFFFFF"/>
      </a:lt1>
      <a:dk2>
        <a:srgbClr val="CC222A"/>
      </a:dk2>
      <a:lt2>
        <a:srgbClr val="F6EFD9"/>
      </a:lt2>
      <a:accent1>
        <a:srgbClr val="00ACDB"/>
      </a:accent1>
      <a:accent2>
        <a:srgbClr val="00628F"/>
      </a:accent2>
      <a:accent3>
        <a:srgbClr val="002F3E"/>
      </a:accent3>
      <a:accent4>
        <a:srgbClr val="51AF46"/>
      </a:accent4>
      <a:accent5>
        <a:srgbClr val="F7C227"/>
      </a:accent5>
      <a:accent6>
        <a:srgbClr val="704287"/>
      </a:accent6>
      <a:hlink>
        <a:srgbClr val="0563C1"/>
      </a:hlink>
      <a:folHlink>
        <a:srgbClr val="954F72"/>
      </a:folHlink>
    </a:clrScheme>
    <a:fontScheme name="Arial Narrow - Arial">
      <a:majorFont>
        <a:latin typeface="Arial Narrow"/>
        <a:ea typeface=""/>
        <a:cs typeface=""/>
      </a:majorFont>
      <a:minorFont>
        <a:latin typeface="Arial"/>
        <a:ea typeface=""/>
        <a:cs typeface=""/>
      </a:minorFont>
    </a:fontScheme>
    <a:fmtScheme name="Diskrete udfyldning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dgebuilder" id="{F82A72FB-CEFA-47BD-A9ED-92F6FB9A509C}" vid="{037ACE22-0872-4A76-A26A-F23EE833D369}"/>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Bridgebuilder</Template>
  <TotalTime>24506</TotalTime>
  <Words>4510</Words>
  <Application>Microsoft Macintosh PowerPoint</Application>
  <PresentationFormat>Widescreen</PresentationFormat>
  <Paragraphs>424</Paragraphs>
  <Slides>53</Slides>
  <Notes>8</Notes>
  <HiddenSlides>16</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53</vt:i4>
      </vt:variant>
    </vt:vector>
  </HeadingPairs>
  <TitlesOfParts>
    <vt:vector size="64" baseType="lpstr">
      <vt:lpstr>ＭＳ Ｐゴシック</vt:lpstr>
      <vt:lpstr>黑体</vt:lpstr>
      <vt:lpstr>Arial</vt:lpstr>
      <vt:lpstr>Arial Narrow</vt:lpstr>
      <vt:lpstr>Chalkboard SE</vt:lpstr>
      <vt:lpstr>Flama Medium</vt:lpstr>
      <vt:lpstr>Flama-Basic</vt:lpstr>
      <vt:lpstr>Flama-Book</vt:lpstr>
      <vt:lpstr>FlamaSemicondensed-Medium</vt:lpstr>
      <vt:lpstr>Wingdings</vt:lpstr>
      <vt:lpstr>Bridgebuilder</vt:lpstr>
      <vt:lpstr>给引导师的提示——隐去这页</vt:lpstr>
      <vt:lpstr>WALLBREAKERS ®破墙者</vt:lpstr>
      <vt:lpstr>样本日程表</vt:lpstr>
      <vt:lpstr>WALLBREAKERS® 1天版课程</vt:lpstr>
      <vt:lpstr>WALLBREAKERS® 2天版课程</vt:lpstr>
      <vt:lpstr>游戏介绍</vt:lpstr>
      <vt:lpstr>变革概述</vt:lpstr>
      <vt:lpstr>对变革的典型反应</vt:lpstr>
      <vt:lpstr>五分钟</vt:lpstr>
      <vt:lpstr>抵制等级</vt:lpstr>
      <vt:lpstr>抵制等级</vt:lpstr>
      <vt:lpstr>变革的三个支持等级</vt:lpstr>
      <vt:lpstr>应对抵制</vt:lpstr>
      <vt:lpstr>你自己的实例</vt:lpstr>
      <vt:lpstr>PowerPoint-præsentation</vt:lpstr>
      <vt:lpstr>WALLBREAKERS®的元素</vt:lpstr>
      <vt:lpstr>挑战和选择</vt:lpstr>
      <vt:lpstr>分步引导指南</vt:lpstr>
      <vt:lpstr>案例介绍</vt:lpstr>
      <vt:lpstr>员工信息</vt:lpstr>
      <vt:lpstr>PowerPoint-præsentation</vt:lpstr>
      <vt:lpstr>PowerPoint-præsentation</vt:lpstr>
      <vt:lpstr>起步阶段介绍</vt:lpstr>
      <vt:lpstr>选择挡位</vt:lpstr>
      <vt:lpstr>选择领导力行动</vt:lpstr>
      <vt:lpstr>执行你的计划</vt:lpstr>
      <vt:lpstr>反思</vt:lpstr>
      <vt:lpstr>PowerPoint-præsentation</vt:lpstr>
      <vt:lpstr>PowerPoint-præsentation</vt:lpstr>
      <vt:lpstr>实施阶段介绍</vt:lpstr>
      <vt:lpstr>选择挡位</vt:lpstr>
      <vt:lpstr>选择领导力行动</vt:lpstr>
      <vt:lpstr>执行你的计划</vt:lpstr>
      <vt:lpstr>反思</vt:lpstr>
      <vt:lpstr>PowerPoint-præsentation</vt:lpstr>
      <vt:lpstr>PowerPoint-præsentation</vt:lpstr>
      <vt:lpstr>巩固阶段介绍</vt:lpstr>
      <vt:lpstr>选择挡位</vt:lpstr>
      <vt:lpstr>选择领导力行动</vt:lpstr>
      <vt:lpstr>执行你的计划</vt:lpstr>
      <vt:lpstr>反思</vt:lpstr>
      <vt:lpstr>谢谢！</vt:lpstr>
      <vt:lpstr>反思实例</vt:lpstr>
      <vt:lpstr>对变革的反思 – 暖场环节</vt:lpstr>
      <vt:lpstr>对变革领导力的反思</vt:lpstr>
      <vt:lpstr>回到现实</vt:lpstr>
      <vt:lpstr>理论与背景</vt:lpstr>
      <vt:lpstr>关于变革游戏</vt:lpstr>
      <vt:lpstr>John Kotter：领导变革的八个阶段</vt:lpstr>
      <vt:lpstr>John Kotter：八个易犯的错误</vt:lpstr>
      <vt:lpstr>了解变革过程</vt:lpstr>
      <vt:lpstr>影响他人和工作氛围</vt:lpstr>
      <vt:lpstr>变革循环 - 变革的不同阶段</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Nadja Nørgaard</dc:creator>
  <cp:lastModifiedBy>Microsoft Office-bruger</cp:lastModifiedBy>
  <cp:revision>322</cp:revision>
  <cp:lastPrinted>2018-02-15T08:31:40Z</cp:lastPrinted>
  <dcterms:created xsi:type="dcterms:W3CDTF">2016-07-18T06:19:53Z</dcterms:created>
  <dcterms:modified xsi:type="dcterms:W3CDTF">2018-07-06T08:29:34Z</dcterms:modified>
</cp:coreProperties>
</file>